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755D5-3122-49D2-A149-8FF33EA7AD97}" v="2" dt="2024-06-19T06:16:32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Kocsis Gergely" userId="491b89df-f8a3-4bd1-99d0-fe83cdc49535" providerId="ADAL" clId="{9E4755D5-3122-49D2-A149-8FF33EA7AD97}"/>
    <pc:docChg chg="custSel delSld modSld">
      <pc:chgData name="Dr. Kocsis Gergely" userId="491b89df-f8a3-4bd1-99d0-fe83cdc49535" providerId="ADAL" clId="{9E4755D5-3122-49D2-A149-8FF33EA7AD97}" dt="2024-06-19T06:18:42.140" v="23" actId="20577"/>
      <pc:docMkLst>
        <pc:docMk/>
      </pc:docMkLst>
      <pc:sldChg chg="addSp delSp modSp mod">
        <pc:chgData name="Dr. Kocsis Gergely" userId="491b89df-f8a3-4bd1-99d0-fe83cdc49535" providerId="ADAL" clId="{9E4755D5-3122-49D2-A149-8FF33EA7AD97}" dt="2024-06-19T06:18:42.140" v="23" actId="20577"/>
        <pc:sldMkLst>
          <pc:docMk/>
          <pc:sldMk cId="2289181657" sldId="256"/>
        </pc:sldMkLst>
        <pc:spChg chg="mod">
          <ac:chgData name="Dr. Kocsis Gergely" userId="491b89df-f8a3-4bd1-99d0-fe83cdc49535" providerId="ADAL" clId="{9E4755D5-3122-49D2-A149-8FF33EA7AD97}" dt="2024-06-19T06:18:42.140" v="23" actId="20577"/>
          <ac:spMkLst>
            <pc:docMk/>
            <pc:sldMk cId="2289181657" sldId="256"/>
            <ac:spMk id="4" creationId="{FA288B8D-A4D8-4A72-8E1D-1E4673E596E8}"/>
          </ac:spMkLst>
        </pc:spChg>
        <pc:picChg chg="add mod">
          <ac:chgData name="Dr. Kocsis Gergely" userId="491b89df-f8a3-4bd1-99d0-fe83cdc49535" providerId="ADAL" clId="{9E4755D5-3122-49D2-A149-8FF33EA7AD97}" dt="2024-06-19T06:16:28.264" v="11" actId="1076"/>
          <ac:picMkLst>
            <pc:docMk/>
            <pc:sldMk cId="2289181657" sldId="256"/>
            <ac:picMk id="6" creationId="{C1EDF48A-40EA-A137-5408-8F5AC87C4772}"/>
          </ac:picMkLst>
        </pc:picChg>
        <pc:picChg chg="del">
          <ac:chgData name="Dr. Kocsis Gergely" userId="491b89df-f8a3-4bd1-99d0-fe83cdc49535" providerId="ADAL" clId="{9E4755D5-3122-49D2-A149-8FF33EA7AD97}" dt="2024-06-19T06:15:31.180" v="2" actId="478"/>
          <ac:picMkLst>
            <pc:docMk/>
            <pc:sldMk cId="2289181657" sldId="256"/>
            <ac:picMk id="9" creationId="{00000000-0000-0000-0000-000000000000}"/>
          </ac:picMkLst>
        </pc:picChg>
      </pc:sldChg>
      <pc:sldChg chg="addSp delSp modSp mod">
        <pc:chgData name="Dr. Kocsis Gergely" userId="491b89df-f8a3-4bd1-99d0-fe83cdc49535" providerId="ADAL" clId="{9E4755D5-3122-49D2-A149-8FF33EA7AD97}" dt="2024-06-19T06:16:59.415" v="17" actId="1076"/>
        <pc:sldMkLst>
          <pc:docMk/>
          <pc:sldMk cId="3681396001" sldId="257"/>
        </pc:sldMkLst>
        <pc:picChg chg="del">
          <ac:chgData name="Dr. Kocsis Gergely" userId="491b89df-f8a3-4bd1-99d0-fe83cdc49535" providerId="ADAL" clId="{9E4755D5-3122-49D2-A149-8FF33EA7AD97}" dt="2024-06-19T06:15:27.570" v="1" actId="478"/>
          <ac:picMkLst>
            <pc:docMk/>
            <pc:sldMk cId="3681396001" sldId="257"/>
            <ac:picMk id="4" creationId="{00000000-0000-0000-0000-000000000000}"/>
          </ac:picMkLst>
        </pc:picChg>
        <pc:picChg chg="add mod">
          <ac:chgData name="Dr. Kocsis Gergely" userId="491b89df-f8a3-4bd1-99d0-fe83cdc49535" providerId="ADAL" clId="{9E4755D5-3122-49D2-A149-8FF33EA7AD97}" dt="2024-06-19T06:16:59.415" v="17" actId="1076"/>
          <ac:picMkLst>
            <pc:docMk/>
            <pc:sldMk cId="3681396001" sldId="257"/>
            <ac:picMk id="5" creationId="{05AD0322-4838-2F7C-7536-23164CE22768}"/>
          </ac:picMkLst>
        </pc:picChg>
      </pc:sldChg>
      <pc:sldChg chg="del">
        <pc:chgData name="Dr. Kocsis Gergely" userId="491b89df-f8a3-4bd1-99d0-fe83cdc49535" providerId="ADAL" clId="{9E4755D5-3122-49D2-A149-8FF33EA7AD97}" dt="2024-06-19T06:13:48.905" v="0" actId="47"/>
        <pc:sldMkLst>
          <pc:docMk/>
          <pc:sldMk cId="4158697666" sldId="259"/>
        </pc:sldMkLst>
      </pc:sldChg>
      <pc:sldChg chg="del">
        <pc:chgData name="Dr. Kocsis Gergely" userId="491b89df-f8a3-4bd1-99d0-fe83cdc49535" providerId="ADAL" clId="{9E4755D5-3122-49D2-A149-8FF33EA7AD97}" dt="2024-06-19T06:13:48.905" v="0" actId="47"/>
        <pc:sldMkLst>
          <pc:docMk/>
          <pc:sldMk cId="3076560744" sldId="260"/>
        </pc:sldMkLst>
      </pc:sldChg>
      <pc:sldChg chg="del">
        <pc:chgData name="Dr. Kocsis Gergely" userId="491b89df-f8a3-4bd1-99d0-fe83cdc49535" providerId="ADAL" clId="{9E4755D5-3122-49D2-A149-8FF33EA7AD97}" dt="2024-06-19T06:13:48.905" v="0" actId="47"/>
        <pc:sldMkLst>
          <pc:docMk/>
          <pc:sldMk cId="1959749998" sldId="262"/>
        </pc:sldMkLst>
      </pc:sldChg>
      <pc:sldChg chg="del">
        <pc:chgData name="Dr. Kocsis Gergely" userId="491b89df-f8a3-4bd1-99d0-fe83cdc49535" providerId="ADAL" clId="{9E4755D5-3122-49D2-A149-8FF33EA7AD97}" dt="2024-06-19T06:13:48.905" v="0" actId="47"/>
        <pc:sldMkLst>
          <pc:docMk/>
          <pc:sldMk cId="267433079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Name</a:t>
            </a:r>
            <a:r>
              <a:rPr lang="hu-HU" sz="2800" dirty="0">
                <a:solidFill>
                  <a:schemeClr val="bg1"/>
                </a:solidFill>
              </a:rPr>
              <a:t> of </a:t>
            </a:r>
            <a:r>
              <a:rPr lang="hu-HU" sz="2800" dirty="0" err="1">
                <a:solidFill>
                  <a:schemeClr val="bg1"/>
                </a:solidFill>
              </a:rPr>
              <a:t>the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student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3403075" y="3587822"/>
            <a:ext cx="3544655" cy="107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2000" dirty="0">
                <a:solidFill>
                  <a:schemeClr val="bg1"/>
                </a:solidFill>
              </a:rPr>
              <a:t>Terminal </a:t>
            </a:r>
            <a:r>
              <a:rPr lang="hu-HU" sz="2000" dirty="0" err="1">
                <a:solidFill>
                  <a:schemeClr val="bg1"/>
                </a:solidFill>
              </a:rPr>
              <a:t>report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presentation</a:t>
            </a:r>
            <a:r>
              <a:rPr lang="hu-HU" sz="2000" dirty="0">
                <a:solidFill>
                  <a:schemeClr val="bg1"/>
                </a:solidFill>
              </a:rPr>
              <a:t> 20YY.</a:t>
            </a:r>
            <a:r>
              <a:rPr lang="hu-HU" sz="2000">
                <a:solidFill>
                  <a:schemeClr val="bg1"/>
                </a:solidFill>
              </a:rPr>
              <a:t>MM.DD</a:t>
            </a:r>
            <a:endParaRPr lang="hu-HU" sz="2000" dirty="0">
              <a:solidFill>
                <a:schemeClr val="bg1"/>
              </a:solidFill>
            </a:endParaRPr>
          </a:p>
          <a:p>
            <a:pPr algn="r"/>
            <a:endParaRPr lang="hu-HU" sz="2000" dirty="0">
              <a:solidFill>
                <a:schemeClr val="bg1"/>
              </a:solidFill>
            </a:endParaRPr>
          </a:p>
          <a:p>
            <a:pPr algn="l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4194928"/>
            <a:ext cx="6947731" cy="2663072"/>
          </a:xfrm>
          <a:prstGeom prst="rect">
            <a:avLst/>
          </a:prstGeom>
          <a:gradFill flip="none" rotWithShape="1">
            <a:gsLst>
              <a:gs pos="0">
                <a:srgbClr val="004735"/>
              </a:gs>
              <a:gs pos="3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" y="5204421"/>
            <a:ext cx="4005503" cy="1320261"/>
          </a:xfrm>
          <a:prstGeom prst="rect">
            <a:avLst/>
          </a:prstGeom>
        </p:spPr>
      </p:pic>
      <p:pic>
        <p:nvPicPr>
          <p:cNvPr id="6" name="Kép 5" descr="A képen embléma, szimbólum, címerpajzs, clipart látható&#10;&#10;Automatikusan generált leírás">
            <a:extLst>
              <a:ext uri="{FF2B5EF4-FFF2-40B4-BE49-F238E27FC236}">
                <a16:creationId xmlns:a16="http://schemas.microsoft.com/office/drawing/2014/main" id="{C1EDF48A-40EA-A137-5408-8F5AC87C4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76" y="5161127"/>
            <a:ext cx="1406848" cy="14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 descr="A képen embléma, szimbólum, címerpajzs, clipart látható&#10;&#10;Automatikusan generált leírás">
            <a:extLst>
              <a:ext uri="{FF2B5EF4-FFF2-40B4-BE49-F238E27FC236}">
                <a16:creationId xmlns:a16="http://schemas.microsoft.com/office/drawing/2014/main" id="{05AD0322-4838-2F7C-7536-23164CE22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529943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</Words>
  <Application>Microsoft Office PowerPoint</Application>
  <PresentationFormat>Szélesvásznú</PresentationFormat>
  <Paragraphs>4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Office-téma</vt:lpstr>
      <vt:lpstr>Title of the presentation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Dr. Kocsis Gergely</cp:lastModifiedBy>
  <cp:revision>6</cp:revision>
  <dcterms:created xsi:type="dcterms:W3CDTF">2017-11-07T12:57:53Z</dcterms:created>
  <dcterms:modified xsi:type="dcterms:W3CDTF">2024-06-19T06:18:43Z</dcterms:modified>
</cp:coreProperties>
</file>