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E70084-D90F-4C52-B1DD-3BB12FA4EE17}" v="2" dt="2024-06-19T06:17:34.8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77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. Kocsis Gergely" userId="491b89df-f8a3-4bd1-99d0-fe83cdc49535" providerId="ADAL" clId="{FBE70084-D90F-4C52-B1DD-3BB12FA4EE17}"/>
    <pc:docChg chg="custSel modSld">
      <pc:chgData name="Dr. Kocsis Gergely" userId="491b89df-f8a3-4bd1-99d0-fe83cdc49535" providerId="ADAL" clId="{FBE70084-D90F-4C52-B1DD-3BB12FA4EE17}" dt="2024-06-19T06:18:23.620" v="15" actId="20577"/>
      <pc:docMkLst>
        <pc:docMk/>
      </pc:docMkLst>
      <pc:sldChg chg="addSp delSp modSp mod">
        <pc:chgData name="Dr. Kocsis Gergely" userId="491b89df-f8a3-4bd1-99d0-fe83cdc49535" providerId="ADAL" clId="{FBE70084-D90F-4C52-B1DD-3BB12FA4EE17}" dt="2024-06-19T06:18:23.620" v="15" actId="20577"/>
        <pc:sldMkLst>
          <pc:docMk/>
          <pc:sldMk cId="2289181657" sldId="256"/>
        </pc:sldMkLst>
        <pc:spChg chg="mod">
          <ac:chgData name="Dr. Kocsis Gergely" userId="491b89df-f8a3-4bd1-99d0-fe83cdc49535" providerId="ADAL" clId="{FBE70084-D90F-4C52-B1DD-3BB12FA4EE17}" dt="2024-06-19T06:18:23.620" v="15" actId="20577"/>
          <ac:spMkLst>
            <pc:docMk/>
            <pc:sldMk cId="2289181657" sldId="256"/>
            <ac:spMk id="4" creationId="{FA288B8D-A4D8-4A72-8E1D-1E4673E596E8}"/>
          </ac:spMkLst>
        </pc:spChg>
        <pc:picChg chg="add mod">
          <ac:chgData name="Dr. Kocsis Gergely" userId="491b89df-f8a3-4bd1-99d0-fe83cdc49535" providerId="ADAL" clId="{FBE70084-D90F-4C52-B1DD-3BB12FA4EE17}" dt="2024-06-19T06:17:31.344" v="3" actId="14100"/>
          <ac:picMkLst>
            <pc:docMk/>
            <pc:sldMk cId="2289181657" sldId="256"/>
            <ac:picMk id="5" creationId="{05AD0322-4838-2F7C-7536-23164CE22768}"/>
          </ac:picMkLst>
        </pc:picChg>
        <pc:picChg chg="del">
          <ac:chgData name="Dr. Kocsis Gergely" userId="491b89df-f8a3-4bd1-99d0-fe83cdc49535" providerId="ADAL" clId="{FBE70084-D90F-4C52-B1DD-3BB12FA4EE17}" dt="2024-06-19T06:17:17.537" v="0" actId="478"/>
          <ac:picMkLst>
            <pc:docMk/>
            <pc:sldMk cId="2289181657" sldId="256"/>
            <ac:picMk id="9" creationId="{00000000-0000-0000-0000-000000000000}"/>
          </ac:picMkLst>
        </pc:picChg>
      </pc:sldChg>
      <pc:sldChg chg="addSp delSp modSp mod">
        <pc:chgData name="Dr. Kocsis Gergely" userId="491b89df-f8a3-4bd1-99d0-fe83cdc49535" providerId="ADAL" clId="{FBE70084-D90F-4C52-B1DD-3BB12FA4EE17}" dt="2024-06-19T06:17:57.760" v="9" actId="1076"/>
        <pc:sldMkLst>
          <pc:docMk/>
          <pc:sldMk cId="3681396001" sldId="257"/>
        </pc:sldMkLst>
        <pc:picChg chg="del">
          <ac:chgData name="Dr. Kocsis Gergely" userId="491b89df-f8a3-4bd1-99d0-fe83cdc49535" providerId="ADAL" clId="{FBE70084-D90F-4C52-B1DD-3BB12FA4EE17}" dt="2024-06-19T06:17:33.980" v="4" actId="478"/>
          <ac:picMkLst>
            <pc:docMk/>
            <pc:sldMk cId="3681396001" sldId="257"/>
            <ac:picMk id="4" creationId="{00000000-0000-0000-0000-000000000000}"/>
          </ac:picMkLst>
        </pc:picChg>
        <pc:picChg chg="add mod">
          <ac:chgData name="Dr. Kocsis Gergely" userId="491b89df-f8a3-4bd1-99d0-fe83cdc49535" providerId="ADAL" clId="{FBE70084-D90F-4C52-B1DD-3BB12FA4EE17}" dt="2024-06-19T06:17:57.760" v="9" actId="1076"/>
          <ac:picMkLst>
            <pc:docMk/>
            <pc:sldMk cId="3681396001" sldId="257"/>
            <ac:picMk id="7" creationId="{05AD0322-4838-2F7C-7536-23164CE2276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2024. 06. 19.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2460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2024. 06. 19.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9006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2024. 06. 19.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199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2024. 06. 19.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7872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2024. 06. 19.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221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2024. 06. 19.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2638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2024. 06. 19.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8701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2024. 06. 19.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3881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2024. 06. 19.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7191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2024. 06. 19.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3246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2024. 06. 19.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2400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BB015-9CA2-424C-8DE5-53A94566E027}" type="datetimeFigureOut">
              <a:rPr lang="hu-HU" smtClean="0"/>
              <a:t>2024. 06. 19.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6072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E21448C-224E-4C15-8C52-A7E2D8DE5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824" y="527283"/>
            <a:ext cx="4374633" cy="1199923"/>
          </a:xfrm>
        </p:spPr>
        <p:txBody>
          <a:bodyPr>
            <a:normAutofit fontScale="90000"/>
          </a:bodyPr>
          <a:lstStyle/>
          <a:p>
            <a:pPr algn="l"/>
            <a:r>
              <a:rPr lang="hu-H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Title</a:t>
            </a:r>
            <a:r>
              <a:rPr lang="hu-H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hu-H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hu-H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presentation</a:t>
            </a:r>
            <a:endParaRPr lang="hu-HU" sz="4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FA288B8D-A4D8-4A72-8E1D-1E4673E596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464" y="1683662"/>
            <a:ext cx="3657601" cy="650648"/>
          </a:xfrm>
        </p:spPr>
        <p:txBody>
          <a:bodyPr>
            <a:normAutofit/>
          </a:bodyPr>
          <a:lstStyle/>
          <a:p>
            <a:pPr algn="l"/>
            <a:r>
              <a:rPr lang="hu-HU" sz="2800" dirty="0" err="1">
                <a:solidFill>
                  <a:schemeClr val="bg1"/>
                </a:solidFill>
              </a:rPr>
              <a:t>Name</a:t>
            </a:r>
            <a:r>
              <a:rPr lang="hu-HU" sz="2800" dirty="0">
                <a:solidFill>
                  <a:schemeClr val="bg1"/>
                </a:solidFill>
              </a:rPr>
              <a:t> of </a:t>
            </a:r>
            <a:r>
              <a:rPr lang="hu-HU" sz="2800" dirty="0" err="1">
                <a:solidFill>
                  <a:schemeClr val="bg1"/>
                </a:solidFill>
              </a:rPr>
              <a:t>the</a:t>
            </a:r>
            <a:r>
              <a:rPr lang="hu-HU" sz="2800" dirty="0">
                <a:solidFill>
                  <a:schemeClr val="bg1"/>
                </a:solidFill>
              </a:rPr>
              <a:t> </a:t>
            </a:r>
            <a:r>
              <a:rPr lang="hu-HU" sz="2800" dirty="0" err="1">
                <a:solidFill>
                  <a:schemeClr val="bg1"/>
                </a:solidFill>
              </a:rPr>
              <a:t>student</a:t>
            </a:r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4" name="Alcím 2">
            <a:extLst>
              <a:ext uri="{FF2B5EF4-FFF2-40B4-BE49-F238E27FC236}">
                <a16:creationId xmlns:a16="http://schemas.microsoft.com/office/drawing/2014/main" id="{FA288B8D-A4D8-4A72-8E1D-1E4673E596E8}"/>
              </a:ext>
            </a:extLst>
          </p:cNvPr>
          <p:cNvSpPr txBox="1">
            <a:spLocks/>
          </p:cNvSpPr>
          <p:nvPr/>
        </p:nvSpPr>
        <p:spPr>
          <a:xfrm>
            <a:off x="1676825" y="3990734"/>
            <a:ext cx="3544655" cy="1074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u-HU" sz="2000" dirty="0">
                <a:solidFill>
                  <a:schemeClr val="bg1"/>
                </a:solidFill>
              </a:rPr>
              <a:t>Terminal </a:t>
            </a:r>
            <a:r>
              <a:rPr lang="hu-HU" sz="2000" dirty="0" err="1">
                <a:solidFill>
                  <a:schemeClr val="bg1"/>
                </a:solidFill>
              </a:rPr>
              <a:t>report</a:t>
            </a:r>
            <a:r>
              <a:rPr lang="hu-HU" sz="2000" dirty="0">
                <a:solidFill>
                  <a:schemeClr val="bg1"/>
                </a:solidFill>
              </a:rPr>
              <a:t> </a:t>
            </a:r>
            <a:r>
              <a:rPr lang="hu-HU" sz="2000" dirty="0" err="1">
                <a:solidFill>
                  <a:schemeClr val="bg1"/>
                </a:solidFill>
              </a:rPr>
              <a:t>presentation</a:t>
            </a:r>
            <a:r>
              <a:rPr lang="hu-HU" sz="2000" dirty="0">
                <a:solidFill>
                  <a:schemeClr val="bg1"/>
                </a:solidFill>
              </a:rPr>
              <a:t> 20YY.</a:t>
            </a:r>
            <a:r>
              <a:rPr lang="hu-HU" sz="2000">
                <a:solidFill>
                  <a:schemeClr val="bg1"/>
                </a:solidFill>
              </a:rPr>
              <a:t>MM.DD</a:t>
            </a:r>
            <a:endParaRPr lang="hu-HU" sz="2000" dirty="0">
              <a:solidFill>
                <a:schemeClr val="bg1"/>
              </a:solidFill>
            </a:endParaRPr>
          </a:p>
          <a:p>
            <a:pPr algn="r"/>
            <a:endParaRPr lang="hu-HU" sz="2000" dirty="0">
              <a:solidFill>
                <a:schemeClr val="bg1"/>
              </a:solidFill>
            </a:endParaRPr>
          </a:p>
          <a:p>
            <a:pPr algn="l"/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1" y="4662748"/>
            <a:ext cx="5221479" cy="2195252"/>
          </a:xfrm>
          <a:prstGeom prst="rect">
            <a:avLst/>
          </a:prstGeom>
          <a:gradFill flip="none" rotWithShape="1">
            <a:gsLst>
              <a:gs pos="0">
                <a:srgbClr val="004735"/>
              </a:gs>
              <a:gs pos="30000">
                <a:schemeClr val="bg1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24" y="5692415"/>
            <a:ext cx="2873847" cy="947254"/>
          </a:xfrm>
          <a:prstGeom prst="rect">
            <a:avLst/>
          </a:prstGeom>
        </p:spPr>
      </p:pic>
      <p:pic>
        <p:nvPicPr>
          <p:cNvPr id="5" name="Kép 4" descr="A képen embléma, szimbólum, címerpajzs, clipart látható&#10;&#10;Automatikusan generált leírás">
            <a:extLst>
              <a:ext uri="{FF2B5EF4-FFF2-40B4-BE49-F238E27FC236}">
                <a16:creationId xmlns:a16="http://schemas.microsoft.com/office/drawing/2014/main" id="{05AD0322-4838-2F7C-7536-23164CE227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130" y="5692417"/>
            <a:ext cx="947251" cy="94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18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0" y="5392397"/>
            <a:ext cx="3418318" cy="14656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49B2A2D-2F93-41FE-8846-6848BF15D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704318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06" y="5651572"/>
            <a:ext cx="2873847" cy="947254"/>
          </a:xfrm>
          <a:prstGeom prst="rect">
            <a:avLst/>
          </a:prstGeom>
        </p:spPr>
      </p:pic>
      <p:pic>
        <p:nvPicPr>
          <p:cNvPr id="7" name="Kép 6" descr="A képen embléma, szimbólum, címerpajzs, clipart látható&#10;&#10;Automatikusan generált leírás">
            <a:extLst>
              <a:ext uri="{FF2B5EF4-FFF2-40B4-BE49-F238E27FC236}">
                <a16:creationId xmlns:a16="http://schemas.microsoft.com/office/drawing/2014/main" id="{05AD0322-4838-2F7C-7536-23164CE227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020" y="5651572"/>
            <a:ext cx="947254" cy="94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396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84350" y="2784658"/>
            <a:ext cx="10515600" cy="1325563"/>
          </a:xfrm>
        </p:spPr>
        <p:txBody>
          <a:bodyPr/>
          <a:lstStyle/>
          <a:p>
            <a:pPr algn="ctr"/>
            <a:r>
              <a:rPr lang="hu-HU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Ender</a:t>
            </a:r>
            <a:r>
              <a:rPr lang="hu-H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slide</a:t>
            </a:r>
            <a:endParaRPr lang="hu-H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049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</TotalTime>
  <Words>18</Words>
  <Application>Microsoft Office PowerPoint</Application>
  <PresentationFormat>Diavetítés a képernyőre (4:3 oldalarány)</PresentationFormat>
  <Paragraphs>4</Paragraphs>
  <Slides>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Verdana</vt:lpstr>
      <vt:lpstr>Office-téma</vt:lpstr>
      <vt:lpstr>Title of the presentation</vt:lpstr>
      <vt:lpstr>PowerPoint-bemutató</vt:lpstr>
      <vt:lpstr>Ender slide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Előadás címe</dc:title>
  <dc:creator>Atte</dc:creator>
  <cp:lastModifiedBy>Dr. Kocsis Gergely</cp:lastModifiedBy>
  <cp:revision>7</cp:revision>
  <dcterms:created xsi:type="dcterms:W3CDTF">2017-11-07T12:57:53Z</dcterms:created>
  <dcterms:modified xsi:type="dcterms:W3CDTF">2024-06-19T06:18:25Z</dcterms:modified>
</cp:coreProperties>
</file>