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6"/>
  </p:notes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7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5268" autoAdjust="0"/>
  </p:normalViewPr>
  <p:slideViewPr>
    <p:cSldViewPr snapToGrid="0">
      <p:cViewPr varScale="1">
        <p:scale>
          <a:sx n="110" d="100"/>
          <a:sy n="110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1600" baseline="0" dirty="0"/>
              <a:t>Vény nélkül kapható gyógyszerhasználat 14-18 évesek körében </a:t>
            </a:r>
            <a:endParaRPr lang="en-US" sz="1600" dirty="0"/>
          </a:p>
        </c:rich>
      </c:tx>
      <c:layout>
        <c:manualLayout>
          <c:xMode val="edge"/>
          <c:yMode val="edge"/>
          <c:x val="0.13601787492272918"/>
          <c:y val="1.3119270003873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7.5178017808859132E-2"/>
          <c:y val="0.18579090087375716"/>
          <c:w val="0.89735446739368085"/>
          <c:h val="0.52519226961649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Válaszadók %-os aránya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Munka1!$A$2:$A$6</c:f>
              <c:strCache>
                <c:ptCount val="5"/>
                <c:pt idx="0">
                  <c:v>soha-1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nagyon gyakran-5</c:v>
                </c:pt>
              </c:strCache>
            </c:strRef>
          </c:cat>
          <c:val>
            <c:numRef>
              <c:f>Munka1!$B$2:$B$6</c:f>
              <c:numCache>
                <c:formatCode>General</c:formatCode>
                <c:ptCount val="5"/>
                <c:pt idx="0">
                  <c:v>15.3</c:v>
                </c:pt>
                <c:pt idx="1">
                  <c:v>40</c:v>
                </c:pt>
                <c:pt idx="2">
                  <c:v>26.1</c:v>
                </c:pt>
                <c:pt idx="3">
                  <c:v>13.3</c:v>
                </c:pt>
                <c:pt idx="4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C3-4877-866B-289F7BC2F5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2315032"/>
        <c:axId val="582321920"/>
      </c:barChart>
      <c:catAx>
        <c:axId val="58231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2321920"/>
        <c:crosses val="autoZero"/>
        <c:auto val="1"/>
        <c:lblAlgn val="ctr"/>
        <c:lblOffset val="100"/>
        <c:noMultiLvlLbl val="0"/>
      </c:catAx>
      <c:valAx>
        <c:axId val="58232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8231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Üdvözlés, Bemutatkozás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fee26eb1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fee26eb1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Személyes egyetemi élmények belefűzése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e5098f0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ee5098f0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ee5098f0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ee5098f0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Elérhetőség feltüntetése!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Diákok ötletei, megfogalmazásai az egészségre és a betegségre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Minden ember különböző, nincs egy adott tankönyvi érték, személyenként változhat, emiatt </a:t>
            </a:r>
            <a:r>
              <a:rPr lang="hu-HU" dirty="0" err="1"/>
              <a:t>pl</a:t>
            </a:r>
            <a:r>
              <a:rPr lang="hu-HU" dirty="0"/>
              <a:t> véreredménynél határértékek vannak megadva.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óra célja, hogy egészségtudatos felnőttekké váljanak a diákok, a mindennapi élet során hasznos információk átadása, biztonságos gyógyszerhasználathoz segítség.</a:t>
            </a:r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fdf5def0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fdf5def09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-Az immunrendszer szerepe és fontossága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Erősödő tünetek esetén kell szakember segítségét kérni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Öngyógyítás lehetőségei</a:t>
            </a:r>
          </a:p>
          <a:p>
            <a:pPr marL="171450" lvl="0" indent="-1714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hu-HU" dirty="0"/>
              <a:t>Öngyógyításhoz szükséges a kellő </a:t>
            </a:r>
            <a:r>
              <a:rPr lang="hu-HU" dirty="0" err="1"/>
              <a:t>edukáltság</a:t>
            </a:r>
            <a:r>
              <a:rPr lang="hu-HU" dirty="0"/>
              <a:t>, ez az óra célja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ee5098f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ee5098f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-felméréseink alapján szülőkhöz fordulnak, nem mindig jó megoldás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-internethez fordulnak : halmozott információ, kuruzslók, nem megbízható cikkek és weboldalak </a:t>
            </a:r>
            <a:r>
              <a:rPr lang="hu-HU" dirty="0" err="1"/>
              <a:t>pl</a:t>
            </a:r>
            <a:r>
              <a:rPr lang="hu-HU" dirty="0"/>
              <a:t> „fáj a fejem, rákos vagyok?”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-internetet használ- öngyógyítás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	- gyógyszerészhez fordul: ellátja /orvoshoz küldi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	- orvos hazaküldi/ patikába küldi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-egyből orvoshoz megy, várakozik, patika is elég lett volna, hazamegy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-egyik helyről a másikra szaladgálás, idő veszítése, belebonyolódás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-egyszerűbb megoldás: gyógyszerész: kell-e orvoshoz menni? Elég az OTC?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ee0d2b3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fee0d2b3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Annyi online gyógyszeres webshop legális, ahány spártai harcolt a </a:t>
            </a:r>
            <a:r>
              <a:rPr lang="hu-HU" dirty="0" err="1"/>
              <a:t>thermophülei</a:t>
            </a:r>
            <a:r>
              <a:rPr lang="hu-HU" dirty="0"/>
              <a:t> csatában. Nem mindegy, hogy tiszta, ellenőrzött körülmények között készül a gyógyszer, vagy az másik képen látható körülmények között.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Ostobaságok, </a:t>
            </a:r>
            <a:r>
              <a:rPr lang="hu-HU" dirty="0" err="1"/>
              <a:t>pl</a:t>
            </a:r>
            <a:r>
              <a:rPr lang="hu-HU" dirty="0"/>
              <a:t> gyógyító számsor, kakasvér kenése, fokhagyma a párna alá, </a:t>
            </a:r>
            <a:r>
              <a:rPr lang="hu-HU" dirty="0" err="1"/>
              <a:t>stb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dirty="0"/>
              <a:t>Hogyan döntsük el hogy mi a helyes és nem helyes? -Érdemes a cikkek forrásainak utánanézni.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fee26eb1e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fee26eb1e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Az öngyógyítás nem új dolog- évek óta jelen van a hétköznapokban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Csak enyhe tünetek kezelésére! Példák szóban! Mikortól súlyos?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Orvosra várakozás elkerülése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Pihenés, otthoni gyógyszerek használata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Éles határ: NEM az ezoterikus gyógyításról beszélünk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Példák: jógamozdulatokkal ne gyógyítsunk tüdőgyulladást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Súlyos </a:t>
            </a:r>
            <a:r>
              <a:rPr lang="hu-HU" dirty="0" err="1"/>
              <a:t>esetbem</a:t>
            </a:r>
            <a:r>
              <a:rPr lang="hu-HU" dirty="0"/>
              <a:t> mindenképp menjünk orvoshoz!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e5098f0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ee5098f0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 gyerekek csoportmunkában válogassák ki, mik azok a gyógyszerek amiket célszerű otthon tartani, mit nem szabad otthon „készleten” tartani.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e5098f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ee5098f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áttekintés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88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7101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981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719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954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411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951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976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95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95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36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05A0-FCDC-429F-844C-2BC58DD65CE4}" type="datetimeFigureOut">
              <a:rPr lang="hu-HU" smtClean="0"/>
              <a:t>2022. 01. 24.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79A9-75FB-4176-A229-A08D07A9984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48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pn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2875" y="483011"/>
            <a:ext cx="11750656" cy="823749"/>
          </a:xfrm>
        </p:spPr>
        <p:txBody>
          <a:bodyPr>
            <a:noAutofit/>
          </a:bodyPr>
          <a:lstStyle/>
          <a:p>
            <a:r>
              <a:rPr lang="hu-HU" b="1" dirty="0">
                <a:solidFill>
                  <a:srgbClr val="FFAB0D"/>
                </a:solidFill>
              </a:rPr>
              <a:t>Gyógyszerszedés a hétköznapokban II.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67657" y="1806766"/>
            <a:ext cx="10856686" cy="82374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Tudatos gyógyszerszedési tanóra középiskolások számára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51741" y="6058874"/>
            <a:ext cx="414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AB0D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Előadja: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FFAB0D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FFAB0D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gyógyszerészhallgató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BEAF0B8-614E-4FD0-8639-CA059B2FD79B}"/>
              </a:ext>
            </a:extLst>
          </p:cNvPr>
          <p:cNvSpPr txBox="1"/>
          <p:nvPr/>
        </p:nvSpPr>
        <p:spPr>
          <a:xfrm>
            <a:off x="239710" y="6335873"/>
            <a:ext cx="513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AB0D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Az előadást összeállította: Dr.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AB0D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Gyermán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AB0D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Anna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59C7F7E7-06A5-4242-B3FA-CA55340F8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21" y="2367406"/>
            <a:ext cx="2896965" cy="289696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3725DFB-325A-4EEA-8325-32688F276880}"/>
              </a:ext>
            </a:extLst>
          </p:cNvPr>
          <p:cNvSpPr txBox="1"/>
          <p:nvPr/>
        </p:nvSpPr>
        <p:spPr>
          <a:xfrm>
            <a:off x="3840259" y="5289912"/>
            <a:ext cx="45114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AB0D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Debreceni Egyetem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FAB0D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Gyógyszerésztudományi Kar</a:t>
            </a:r>
          </a:p>
        </p:txBody>
      </p:sp>
    </p:spTree>
    <p:extLst>
      <p:ext uri="{BB962C8B-B14F-4D97-AF65-F5344CB8AC3E}">
        <p14:creationId xmlns:p14="http://schemas.microsoft.com/office/powerpoint/2010/main" val="48028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Híres mesterségem: Gyógyszerész</a:t>
            </a:r>
            <a:endParaRPr dirty="0"/>
          </a:p>
        </p:txBody>
      </p:sp>
      <p:sp>
        <p:nvSpPr>
          <p:cNvPr id="178" name="Google Shape;178;p21"/>
          <p:cNvSpPr txBox="1">
            <a:spLocks noGrp="1"/>
          </p:cNvSpPr>
          <p:nvPr>
            <p:ph type="body" idx="1"/>
          </p:nvPr>
        </p:nvSpPr>
        <p:spPr>
          <a:xfrm>
            <a:off x="4165925" y="1495300"/>
            <a:ext cx="7353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hu-HU" dirty="0" err="1"/>
              <a:t>doctor</a:t>
            </a:r>
            <a:r>
              <a:rPr lang="hu-HU" dirty="0"/>
              <a:t> </a:t>
            </a:r>
            <a:r>
              <a:rPr lang="hu-HU" dirty="0" err="1"/>
              <a:t>pharmaciae</a:t>
            </a:r>
            <a:endParaRPr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dirty="0"/>
              <a:t>Diplomás egészségügyi szakember</a:t>
            </a:r>
            <a:endParaRPr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dirty="0"/>
              <a:t>Gyógyszerellátás szakszerű koordinálása</a:t>
            </a:r>
            <a:endParaRPr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dirty="0"/>
              <a:t>Gyógyszerek kutatása, előállítása, ellenőrzése</a:t>
            </a:r>
            <a:endParaRPr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dirty="0"/>
              <a:t>Mérlegel, tájékoztat</a:t>
            </a:r>
            <a:endParaRPr dirty="0"/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hu-HU" dirty="0"/>
              <a:t>Utolsó ellenőrzési lehetőség</a:t>
            </a:r>
            <a:endParaRPr dirty="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dirty="0"/>
              <a:t>megfelelő betegnek</a:t>
            </a:r>
            <a:endParaRPr dirty="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dirty="0"/>
              <a:t>megfelelő gyógyszert</a:t>
            </a:r>
            <a:endParaRPr dirty="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dirty="0"/>
              <a:t>megfelelő időben</a:t>
            </a:r>
            <a:endParaRPr dirty="0"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hu-HU" dirty="0"/>
              <a:t>megfelelő módon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4900" y="365137"/>
            <a:ext cx="1851406" cy="169996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1143000" y="5574890"/>
            <a:ext cx="8531942" cy="102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Egészségügyi ellátás </a:t>
            </a:r>
            <a:r>
              <a:rPr lang="hu-HU" sz="1800" b="1" dirty="0"/>
              <a:t>vény nélküli</a:t>
            </a:r>
            <a:r>
              <a:rPr lang="hu-HU" sz="1800" dirty="0"/>
              <a:t> gyógyszerekkel</a:t>
            </a:r>
            <a:endParaRPr sz="18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Vényre kapható gyógyszerek kiadása részletes </a:t>
            </a:r>
            <a:r>
              <a:rPr lang="hu-HU" sz="1800" b="1" dirty="0"/>
              <a:t>tájékoztatás</a:t>
            </a:r>
            <a:r>
              <a:rPr lang="hu-HU" sz="1800" dirty="0"/>
              <a:t>sal, tanácsokkal</a:t>
            </a:r>
            <a:endParaRPr sz="1800" dirty="0"/>
          </a:p>
        </p:txBody>
      </p:sp>
      <p:pic>
        <p:nvPicPr>
          <p:cNvPr id="181" name="Google Shape;18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861028"/>
            <a:ext cx="2546098" cy="143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713" y="3463400"/>
            <a:ext cx="2353076" cy="15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Hogyan lettem gyógyszerész?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Felvételi: biológia, kémia, fizika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Képzőhelyek: Budapest, Debrecen, Pécs, Szeged</a:t>
            </a: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Képzés: 5 év osztatlan képzés</a:t>
            </a:r>
            <a:endParaRPr dirty="0"/>
          </a:p>
          <a:p>
            <a:pPr marL="18288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hu-HU" dirty="0"/>
              <a:t>Természettudományi alapok</a:t>
            </a:r>
            <a:endParaRPr dirty="0"/>
          </a:p>
          <a:p>
            <a:pPr marL="18288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hu-HU" dirty="0"/>
              <a:t>Orvostudományi alapok</a:t>
            </a:r>
            <a:endParaRPr dirty="0"/>
          </a:p>
          <a:p>
            <a:pPr marL="18288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hu-HU" dirty="0"/>
              <a:t>Gyógyszerészeti ismeretek</a:t>
            </a:r>
            <a:endParaRPr dirty="0"/>
          </a:p>
          <a:p>
            <a:pPr marL="1828800" lvl="0" indent="-406400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hu-HU" dirty="0"/>
              <a:t>gyakorlat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Elhelyezkedés: gyógyszertár, klinika, kutatás, gyógyszergyár</a:t>
            </a:r>
            <a:endParaRPr dirty="0"/>
          </a:p>
        </p:txBody>
      </p:sp>
      <p:pic>
        <p:nvPicPr>
          <p:cNvPr id="189" name="Google Shape;18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097" y="2012275"/>
            <a:ext cx="3426800" cy="257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4026000" y="259850"/>
            <a:ext cx="41400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Kérdezz! Felelek!</a:t>
            </a:r>
            <a:endParaRPr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A4CD468-77B0-4AF8-9F69-6B73FDDE4F07}"/>
              </a:ext>
            </a:extLst>
          </p:cNvPr>
          <p:cNvSpPr txBox="1"/>
          <p:nvPr/>
        </p:nvSpPr>
        <p:spPr>
          <a:xfrm>
            <a:off x="1051891" y="1779105"/>
            <a:ext cx="100882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/>
              <a:t>Vár Téged is a Debreceni Egyetem Gyógyszerésztudományi Kara!</a:t>
            </a:r>
          </a:p>
          <a:p>
            <a:pPr algn="ctr"/>
            <a:endParaRPr lang="hu-HU" sz="3200" dirty="0"/>
          </a:p>
          <a:p>
            <a:pPr algn="ctr"/>
            <a:endParaRPr lang="hu-HU" sz="3200" dirty="0"/>
          </a:p>
          <a:p>
            <a:pPr algn="ctr"/>
            <a:endParaRPr lang="hu-HU" sz="3200" dirty="0"/>
          </a:p>
          <a:p>
            <a:pPr algn="ctr"/>
            <a:endParaRPr lang="hu-HU" sz="3200" dirty="0"/>
          </a:p>
          <a:p>
            <a:pPr algn="ctr"/>
            <a:endParaRPr lang="hu-HU" sz="3200" dirty="0"/>
          </a:p>
          <a:p>
            <a:pPr algn="ctr"/>
            <a:r>
              <a:rPr lang="hu-HU" sz="3200" dirty="0"/>
              <a:t>https://pharm.unideb.hu/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8D8C86E-0CBC-4779-A573-AE5C8C636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38667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Köszönöm a figyelmet!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523999" y="8367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hu-HU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 öngyógyításról (</a:t>
            </a:r>
            <a:r>
              <a:rPr lang="hu-HU" sz="6000" b="1" i="0" u="none" strike="sng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dióhéjban)</a:t>
            </a:r>
            <a:r>
              <a:rPr lang="hu-HU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kapszulában</a:t>
            </a:r>
            <a:endParaRPr sz="6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Amiről ma szó lesz…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Betegség-gyógyulás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dirty="0"/>
              <a:t>Hogyan gyógyulhatok?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Kihez fordulhatok?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dirty="0"/>
              <a:t>Az internet sötét bugyrai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dirty="0"/>
              <a:t>Öngyógyítás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Híres mesterségem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hu-H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Kérdezz! Felelek!</a:t>
            </a:r>
            <a:endParaRPr dirty="0"/>
          </a:p>
        </p:txBody>
      </p:sp>
      <p:pic>
        <p:nvPicPr>
          <p:cNvPr id="3" name="Kép 2" descr="A képen palack, beltéri, fal, asztal látható&#10;&#10;A leírás teljesen megbízható">
            <a:extLst>
              <a:ext uri="{FF2B5EF4-FFF2-40B4-BE49-F238E27FC236}">
                <a16:creationId xmlns:a16="http://schemas.microsoft.com/office/drawing/2014/main" id="{872AF713-60B9-47C8-8A36-8B4F584B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250" y="1825625"/>
            <a:ext cx="5280550" cy="38038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u-HU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Betegség- Gyógyulás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749558" y="1489723"/>
            <a:ext cx="10515600" cy="3782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dirty="0"/>
              <a:t>Mi az a betegség?-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hu-HU"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lang="hu-HU"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dirty="0"/>
              <a:t>El tudom különíteni az egészséget a betegségtől?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dirty="0"/>
              <a:t>									Egészségértés!</a:t>
            </a:r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dirty="0"/>
              <a:t>									Betegedukáció!					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hu-HU" dirty="0"/>
              <a:t>Gyógyulás- testi, lelki egyensúly helyreállítása (homeosztázis)</a:t>
            </a:r>
            <a:endParaRPr dirty="0"/>
          </a:p>
          <a:p>
            <a:pPr marL="228600" marR="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</p:txBody>
      </p:sp>
      <p:cxnSp>
        <p:nvCxnSpPr>
          <p:cNvPr id="99" name="Google Shape;99;p15"/>
          <p:cNvCxnSpPr>
            <a:cxnSpLocks/>
          </p:cNvCxnSpPr>
          <p:nvPr/>
        </p:nvCxnSpPr>
        <p:spPr>
          <a:xfrm>
            <a:off x="7516536" y="1931437"/>
            <a:ext cx="0" cy="2920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5"/>
          <p:cNvSpPr txBox="1"/>
          <p:nvPr/>
        </p:nvSpPr>
        <p:spPr>
          <a:xfrm>
            <a:off x="7605178" y="1997702"/>
            <a:ext cx="1925100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dirty="0"/>
              <a:t>Mi a normális?</a:t>
            </a:r>
            <a:endParaRPr sz="1800" dirty="0"/>
          </a:p>
        </p:txBody>
      </p:sp>
      <p:pic>
        <p:nvPicPr>
          <p:cNvPr id="3" name="Kép 2" descr="A képen alma, gyümölcs, beltéri, ülő látható&#10;&#10;A leírás teljesen megbízható">
            <a:extLst>
              <a:ext uri="{FF2B5EF4-FFF2-40B4-BE49-F238E27FC236}">
                <a16:creationId xmlns:a16="http://schemas.microsoft.com/office/drawing/2014/main" id="{2093AEA5-0629-40F4-813A-F1E74B1A8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514" y="3093585"/>
            <a:ext cx="1344579" cy="1344579"/>
          </a:xfrm>
          <a:prstGeom prst="rect">
            <a:avLst/>
          </a:prstGeom>
        </p:spPr>
      </p:pic>
      <p:pic>
        <p:nvPicPr>
          <p:cNvPr id="5" name="Kép 4" descr="A képen gyümölcs látható&#10;&#10;A leírás teljesen megbízható">
            <a:extLst>
              <a:ext uri="{FF2B5EF4-FFF2-40B4-BE49-F238E27FC236}">
                <a16:creationId xmlns:a16="http://schemas.microsoft.com/office/drawing/2014/main" id="{585FC312-02E5-4835-84FB-619D3F6BC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684" y="3063302"/>
            <a:ext cx="1344579" cy="1374862"/>
          </a:xfrm>
          <a:prstGeom prst="rect">
            <a:avLst/>
          </a:prstGeom>
        </p:spPr>
      </p:pic>
      <p:pic>
        <p:nvPicPr>
          <p:cNvPr id="9" name="Kép 8" descr="A képen beltéri, asztal, út, ülő látható&#10;&#10;A leírás teljesen megbízható">
            <a:extLst>
              <a:ext uri="{FF2B5EF4-FFF2-40B4-BE49-F238E27FC236}">
                <a16:creationId xmlns:a16="http://schemas.microsoft.com/office/drawing/2014/main" id="{34E1E542-1A77-4FB2-B07E-A7FDF89B5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514" y="5165262"/>
            <a:ext cx="2439385" cy="1626256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92084B0F-A3C4-4DD1-82A7-A64423C5ACCF}"/>
              </a:ext>
            </a:extLst>
          </p:cNvPr>
          <p:cNvSpPr txBox="1"/>
          <p:nvPr/>
        </p:nvSpPr>
        <p:spPr>
          <a:xfrm>
            <a:off x="3767915" y="1489723"/>
            <a:ext cx="76745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Az egészség hiánya, normálistól való eltérés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Hogyan gyógyulhatok?</a:t>
            </a:r>
            <a:endParaRPr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-</a:t>
            </a:r>
            <a:r>
              <a:rPr lang="hu-HU" b="1" dirty="0"/>
              <a:t>Magamtól</a:t>
            </a: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-</a:t>
            </a:r>
            <a:r>
              <a:rPr lang="hu-HU" b="1" dirty="0"/>
              <a:t>Segítséggel</a:t>
            </a:r>
            <a:endParaRPr b="1" dirty="0"/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	- Egészségügyi szakemberhez fordulok</a:t>
            </a:r>
            <a:endParaRPr dirty="0"/>
          </a:p>
          <a:p>
            <a:pPr lvl="0" indent="-457200"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hu-HU" b="1" dirty="0"/>
              <a:t>Öngyógyítás: </a:t>
            </a:r>
            <a:r>
              <a:rPr lang="hu-HU" dirty="0"/>
              <a:t>Egészségügyi ellátás egészségügyi szakemberrel való konzultáció nélkül /FIP/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hu-HU" b="1"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rgbClr val="C00000"/>
                </a:solidFill>
              </a:rPr>
              <a:t>Betegedukáció, egészségértés, betegbiztonság, tudatos gyógyszerszedés</a:t>
            </a:r>
            <a:endParaRPr b="1" dirty="0">
              <a:solidFill>
                <a:srgbClr val="C00000"/>
              </a:solidFill>
            </a:endParaRP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3CDDAF84-D54E-4B34-912F-0FF42673D607}"/>
              </a:ext>
            </a:extLst>
          </p:cNvPr>
          <p:cNvGrpSpPr/>
          <p:nvPr/>
        </p:nvGrpSpPr>
        <p:grpSpPr>
          <a:xfrm>
            <a:off x="3991947" y="1561502"/>
            <a:ext cx="4729315" cy="4931373"/>
            <a:chOff x="3991947" y="1561502"/>
            <a:chExt cx="4729315" cy="4931373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408A47B7-5E80-4AC8-9EB4-1E12F55E5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1947" y="1561502"/>
              <a:ext cx="4208105" cy="4931373"/>
            </a:xfrm>
            <a:prstGeom prst="rect">
              <a:avLst/>
            </a:prstGeom>
          </p:spPr>
        </p:pic>
        <p:pic>
          <p:nvPicPr>
            <p:cNvPr id="5" name="Kép 4" descr="A képen aláírás, kültéri, leállítás látható&#10;&#10;A leírás teljesen megbízható">
              <a:extLst>
                <a:ext uri="{FF2B5EF4-FFF2-40B4-BE49-F238E27FC236}">
                  <a16:creationId xmlns:a16="http://schemas.microsoft.com/office/drawing/2014/main" id="{EC2417B2-F239-4BB5-B4AA-E535AA61D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32510" y="1912775"/>
              <a:ext cx="2088752" cy="2088752"/>
            </a:xfrm>
            <a:prstGeom prst="rect">
              <a:avLst/>
            </a:prstGeom>
          </p:spPr>
        </p:pic>
      </p:grpSp>
      <p:sp>
        <p:nvSpPr>
          <p:cNvPr id="7" name="Szövegdoboz 6">
            <a:extLst>
              <a:ext uri="{FF2B5EF4-FFF2-40B4-BE49-F238E27FC236}">
                <a16:creationId xmlns:a16="http://schemas.microsoft.com/office/drawing/2014/main" id="{2F80FD53-825D-44CE-A762-98516260075F}"/>
              </a:ext>
            </a:extLst>
          </p:cNvPr>
          <p:cNvSpPr txBox="1"/>
          <p:nvPr/>
        </p:nvSpPr>
        <p:spPr>
          <a:xfrm>
            <a:off x="9964517" y="529254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7200" b="1" i="1" dirty="0">
                <a:solidFill>
                  <a:srgbClr val="C00000"/>
                </a:solidFill>
              </a:rPr>
              <a:t>!!!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0FEDE29-BC9B-43C0-B3B9-2595537CB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676" y="505896"/>
            <a:ext cx="2640500" cy="3375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Kihez fordulhatok?</a:t>
            </a: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575" y="112400"/>
            <a:ext cx="2486025" cy="201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0751" y="4565650"/>
            <a:ext cx="1417725" cy="19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4475" y="3794575"/>
            <a:ext cx="428625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44798" y="640348"/>
            <a:ext cx="1591450" cy="21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8188" y="1404350"/>
            <a:ext cx="1628775" cy="280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219847F0-959C-4571-8F28-F34E9B816F91}"/>
              </a:ext>
            </a:extLst>
          </p:cNvPr>
          <p:cNvGrpSpPr/>
          <p:nvPr/>
        </p:nvGrpSpPr>
        <p:grpSpPr>
          <a:xfrm>
            <a:off x="3785540" y="2410850"/>
            <a:ext cx="4169949" cy="2330999"/>
            <a:chOff x="3224925" y="2410802"/>
            <a:chExt cx="4169949" cy="2330999"/>
          </a:xfrm>
        </p:grpSpPr>
        <p:pic>
          <p:nvPicPr>
            <p:cNvPr id="117" name="Google Shape;117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224925" y="2410802"/>
              <a:ext cx="2330999" cy="2330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126747" y="2410802"/>
              <a:ext cx="2268127" cy="233099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9" name="Google Shape;119;p17"/>
          <p:cNvCxnSpPr/>
          <p:nvPr/>
        </p:nvCxnSpPr>
        <p:spPr>
          <a:xfrm>
            <a:off x="8001000" y="2057400"/>
            <a:ext cx="375900" cy="115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0" name="Google Shape;120;p17"/>
          <p:cNvCxnSpPr/>
          <p:nvPr/>
        </p:nvCxnSpPr>
        <p:spPr>
          <a:xfrm flipH="1">
            <a:off x="3624475" y="5757100"/>
            <a:ext cx="3414000" cy="25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7"/>
          <p:cNvCxnSpPr/>
          <p:nvPr/>
        </p:nvCxnSpPr>
        <p:spPr>
          <a:xfrm rot="10800000">
            <a:off x="9956200" y="2989950"/>
            <a:ext cx="30000" cy="141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17"/>
          <p:cNvCxnSpPr/>
          <p:nvPr/>
        </p:nvCxnSpPr>
        <p:spPr>
          <a:xfrm rot="10800000" flipH="1">
            <a:off x="3865150" y="2944625"/>
            <a:ext cx="5158500" cy="270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3" name="Google Shape;123;p17"/>
          <p:cNvCxnSpPr/>
          <p:nvPr/>
        </p:nvCxnSpPr>
        <p:spPr>
          <a:xfrm rot="10800000" flipH="1">
            <a:off x="3820025" y="6343700"/>
            <a:ext cx="3203400" cy="1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6" name="Google Shape;126;p17"/>
          <p:cNvCxnSpPr/>
          <p:nvPr/>
        </p:nvCxnSpPr>
        <p:spPr>
          <a:xfrm>
            <a:off x="5444300" y="4418600"/>
            <a:ext cx="3519300" cy="114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7" name="Google Shape;127;p17"/>
          <p:cNvCxnSpPr>
            <a:endCxn id="115" idx="1"/>
          </p:cNvCxnSpPr>
          <p:nvPr/>
        </p:nvCxnSpPr>
        <p:spPr>
          <a:xfrm>
            <a:off x="8636898" y="1382336"/>
            <a:ext cx="807900" cy="35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529A836E-B3D9-4530-9FF7-FFA4FA0DF16E}"/>
              </a:ext>
            </a:extLst>
          </p:cNvPr>
          <p:cNvCxnSpPr/>
          <p:nvPr/>
        </p:nvCxnSpPr>
        <p:spPr>
          <a:xfrm flipH="1">
            <a:off x="2466963" y="1736036"/>
            <a:ext cx="3220399" cy="2829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abadkézi sokszög: alakzat 4">
            <a:extLst>
              <a:ext uri="{FF2B5EF4-FFF2-40B4-BE49-F238E27FC236}">
                <a16:creationId xmlns:a16="http://schemas.microsoft.com/office/drawing/2014/main" id="{A93ABD0D-0CF9-43FE-A224-DBFC284C3C1E}"/>
              </a:ext>
            </a:extLst>
          </p:cNvPr>
          <p:cNvSpPr/>
          <p:nvPr/>
        </p:nvSpPr>
        <p:spPr>
          <a:xfrm>
            <a:off x="1045029" y="130629"/>
            <a:ext cx="10440955" cy="7427167"/>
          </a:xfrm>
          <a:custGeom>
            <a:avLst/>
            <a:gdLst>
              <a:gd name="connsiteX0" fmla="*/ 4758612 w 10440955"/>
              <a:gd name="connsiteY0" fmla="*/ 2883159 h 7427167"/>
              <a:gd name="connsiteX1" fmla="*/ 4814595 w 10440955"/>
              <a:gd name="connsiteY1" fmla="*/ 2873828 h 7427167"/>
              <a:gd name="connsiteX2" fmla="*/ 4851918 w 10440955"/>
              <a:gd name="connsiteY2" fmla="*/ 2855167 h 7427167"/>
              <a:gd name="connsiteX3" fmla="*/ 4879910 w 10440955"/>
              <a:gd name="connsiteY3" fmla="*/ 2845836 h 7427167"/>
              <a:gd name="connsiteX4" fmla="*/ 4982547 w 10440955"/>
              <a:gd name="connsiteY4" fmla="*/ 2799183 h 7427167"/>
              <a:gd name="connsiteX5" fmla="*/ 5019869 w 10440955"/>
              <a:gd name="connsiteY5" fmla="*/ 2780522 h 7427167"/>
              <a:gd name="connsiteX6" fmla="*/ 5057191 w 10440955"/>
              <a:gd name="connsiteY6" fmla="*/ 2771191 h 7427167"/>
              <a:gd name="connsiteX7" fmla="*/ 5346440 w 10440955"/>
              <a:gd name="connsiteY7" fmla="*/ 2584579 h 7427167"/>
              <a:gd name="connsiteX8" fmla="*/ 5402424 w 10440955"/>
              <a:gd name="connsiteY8" fmla="*/ 2556587 h 7427167"/>
              <a:gd name="connsiteX9" fmla="*/ 5458408 w 10440955"/>
              <a:gd name="connsiteY9" fmla="*/ 2519265 h 7427167"/>
              <a:gd name="connsiteX10" fmla="*/ 5747657 w 10440955"/>
              <a:gd name="connsiteY10" fmla="*/ 2351314 h 7427167"/>
              <a:gd name="connsiteX11" fmla="*/ 5803640 w 10440955"/>
              <a:gd name="connsiteY11" fmla="*/ 2323322 h 7427167"/>
              <a:gd name="connsiteX12" fmla="*/ 5840963 w 10440955"/>
              <a:gd name="connsiteY12" fmla="*/ 2286000 h 7427167"/>
              <a:gd name="connsiteX13" fmla="*/ 6102220 w 10440955"/>
              <a:gd name="connsiteY13" fmla="*/ 2118049 h 7427167"/>
              <a:gd name="connsiteX14" fmla="*/ 6148873 w 10440955"/>
              <a:gd name="connsiteY14" fmla="*/ 2062065 h 7427167"/>
              <a:gd name="connsiteX15" fmla="*/ 6251510 w 10440955"/>
              <a:gd name="connsiteY15" fmla="*/ 1940767 h 7427167"/>
              <a:gd name="connsiteX16" fmla="*/ 6260840 w 10440955"/>
              <a:gd name="connsiteY16" fmla="*/ 1912775 h 7427167"/>
              <a:gd name="connsiteX17" fmla="*/ 6279502 w 10440955"/>
              <a:gd name="connsiteY17" fmla="*/ 1884783 h 7427167"/>
              <a:gd name="connsiteX18" fmla="*/ 6307493 w 10440955"/>
              <a:gd name="connsiteY18" fmla="*/ 1754155 h 7427167"/>
              <a:gd name="connsiteX19" fmla="*/ 6242179 w 10440955"/>
              <a:gd name="connsiteY19" fmla="*/ 1287624 h 7427167"/>
              <a:gd name="connsiteX20" fmla="*/ 6195526 w 10440955"/>
              <a:gd name="connsiteY20" fmla="*/ 1222310 h 7427167"/>
              <a:gd name="connsiteX21" fmla="*/ 5990253 w 10440955"/>
              <a:gd name="connsiteY21" fmla="*/ 933061 h 7427167"/>
              <a:gd name="connsiteX22" fmla="*/ 5962261 w 10440955"/>
              <a:gd name="connsiteY22" fmla="*/ 905069 h 7427167"/>
              <a:gd name="connsiteX23" fmla="*/ 5934269 w 10440955"/>
              <a:gd name="connsiteY23" fmla="*/ 867747 h 7427167"/>
              <a:gd name="connsiteX24" fmla="*/ 5663681 w 10440955"/>
              <a:gd name="connsiteY24" fmla="*/ 615820 h 7427167"/>
              <a:gd name="connsiteX25" fmla="*/ 5570375 w 10440955"/>
              <a:gd name="connsiteY25" fmla="*/ 513183 h 7427167"/>
              <a:gd name="connsiteX26" fmla="*/ 5178489 w 10440955"/>
              <a:gd name="connsiteY26" fmla="*/ 223934 h 7427167"/>
              <a:gd name="connsiteX27" fmla="*/ 5122506 w 10440955"/>
              <a:gd name="connsiteY27" fmla="*/ 177281 h 7427167"/>
              <a:gd name="connsiteX28" fmla="*/ 5066522 w 10440955"/>
              <a:gd name="connsiteY28" fmla="*/ 149289 h 7427167"/>
              <a:gd name="connsiteX29" fmla="*/ 4749281 w 10440955"/>
              <a:gd name="connsiteY29" fmla="*/ 18661 h 7427167"/>
              <a:gd name="connsiteX30" fmla="*/ 4721289 w 10440955"/>
              <a:gd name="connsiteY30" fmla="*/ 9330 h 7427167"/>
              <a:gd name="connsiteX31" fmla="*/ 4665306 w 10440955"/>
              <a:gd name="connsiteY31" fmla="*/ 0 h 7427167"/>
              <a:gd name="connsiteX32" fmla="*/ 3928187 w 10440955"/>
              <a:gd name="connsiteY32" fmla="*/ 74644 h 7427167"/>
              <a:gd name="connsiteX33" fmla="*/ 3872204 w 10440955"/>
              <a:gd name="connsiteY33" fmla="*/ 102636 h 7427167"/>
              <a:gd name="connsiteX34" fmla="*/ 3387012 w 10440955"/>
              <a:gd name="connsiteY34" fmla="*/ 466530 h 7427167"/>
              <a:gd name="connsiteX35" fmla="*/ 3013787 w 10440955"/>
              <a:gd name="connsiteY35" fmla="*/ 858416 h 7427167"/>
              <a:gd name="connsiteX36" fmla="*/ 2967134 w 10440955"/>
              <a:gd name="connsiteY36" fmla="*/ 914400 h 7427167"/>
              <a:gd name="connsiteX37" fmla="*/ 2911151 w 10440955"/>
              <a:gd name="connsiteY37" fmla="*/ 970383 h 7427167"/>
              <a:gd name="connsiteX38" fmla="*/ 2537926 w 10440955"/>
              <a:gd name="connsiteY38" fmla="*/ 1436914 h 7427167"/>
              <a:gd name="connsiteX39" fmla="*/ 2472612 w 10440955"/>
              <a:gd name="connsiteY39" fmla="*/ 1511559 h 7427167"/>
              <a:gd name="connsiteX40" fmla="*/ 2164702 w 10440955"/>
              <a:gd name="connsiteY40" fmla="*/ 1903444 h 7427167"/>
              <a:gd name="connsiteX41" fmla="*/ 2118049 w 10440955"/>
              <a:gd name="connsiteY41" fmla="*/ 1978089 h 7427167"/>
              <a:gd name="connsiteX42" fmla="*/ 2024742 w 10440955"/>
              <a:gd name="connsiteY42" fmla="*/ 2090057 h 7427167"/>
              <a:gd name="connsiteX43" fmla="*/ 1838130 w 10440955"/>
              <a:gd name="connsiteY43" fmla="*/ 2360644 h 7427167"/>
              <a:gd name="connsiteX44" fmla="*/ 1754155 w 10440955"/>
              <a:gd name="connsiteY44" fmla="*/ 2547257 h 7427167"/>
              <a:gd name="connsiteX45" fmla="*/ 1670179 w 10440955"/>
              <a:gd name="connsiteY45" fmla="*/ 2976465 h 7427167"/>
              <a:gd name="connsiteX46" fmla="*/ 1660849 w 10440955"/>
              <a:gd name="connsiteY46" fmla="*/ 3060440 h 7427167"/>
              <a:gd name="connsiteX47" fmla="*/ 1707502 w 10440955"/>
              <a:gd name="connsiteY47" fmla="*/ 3872204 h 7427167"/>
              <a:gd name="connsiteX48" fmla="*/ 1744824 w 10440955"/>
              <a:gd name="connsiteY48" fmla="*/ 3974840 h 7427167"/>
              <a:gd name="connsiteX49" fmla="*/ 2034073 w 10440955"/>
              <a:gd name="connsiteY49" fmla="*/ 4497355 h 7427167"/>
              <a:gd name="connsiteX50" fmla="*/ 2304661 w 10440955"/>
              <a:gd name="connsiteY50" fmla="*/ 4730620 h 7427167"/>
              <a:gd name="connsiteX51" fmla="*/ 2845836 w 10440955"/>
              <a:gd name="connsiteY51" fmla="*/ 4982547 h 7427167"/>
              <a:gd name="connsiteX52" fmla="*/ 2929812 w 10440955"/>
              <a:gd name="connsiteY52" fmla="*/ 5019869 h 7427167"/>
              <a:gd name="connsiteX53" fmla="*/ 3610947 w 10440955"/>
              <a:gd name="connsiteY53" fmla="*/ 5225142 h 7427167"/>
              <a:gd name="connsiteX54" fmla="*/ 3834881 w 10440955"/>
              <a:gd name="connsiteY54" fmla="*/ 5299787 h 7427167"/>
              <a:gd name="connsiteX55" fmla="*/ 4590661 w 10440955"/>
              <a:gd name="connsiteY55" fmla="*/ 5523722 h 7427167"/>
              <a:gd name="connsiteX56" fmla="*/ 5467738 w 10440955"/>
              <a:gd name="connsiteY56" fmla="*/ 5738326 h 7427167"/>
              <a:gd name="connsiteX57" fmla="*/ 6662057 w 10440955"/>
              <a:gd name="connsiteY57" fmla="*/ 5803640 h 7427167"/>
              <a:gd name="connsiteX58" fmla="*/ 7613779 w 10440955"/>
              <a:gd name="connsiteY58" fmla="*/ 5551714 h 7427167"/>
              <a:gd name="connsiteX59" fmla="*/ 8173616 w 10440955"/>
              <a:gd name="connsiteY59" fmla="*/ 5150498 h 7427167"/>
              <a:gd name="connsiteX60" fmla="*/ 8640147 w 10440955"/>
              <a:gd name="connsiteY60" fmla="*/ 4357395 h 7427167"/>
              <a:gd name="connsiteX61" fmla="*/ 8509518 w 10440955"/>
              <a:gd name="connsiteY61" fmla="*/ 3284375 h 7427167"/>
              <a:gd name="connsiteX62" fmla="*/ 7809722 w 10440955"/>
              <a:gd name="connsiteY62" fmla="*/ 2743200 h 7427167"/>
              <a:gd name="connsiteX63" fmla="*/ 6690049 w 10440955"/>
              <a:gd name="connsiteY63" fmla="*/ 2416628 h 7427167"/>
              <a:gd name="connsiteX64" fmla="*/ 5812971 w 10440955"/>
              <a:gd name="connsiteY64" fmla="*/ 2351314 h 7427167"/>
              <a:gd name="connsiteX65" fmla="*/ 5215812 w 10440955"/>
              <a:gd name="connsiteY65" fmla="*/ 2304661 h 7427167"/>
              <a:gd name="connsiteX66" fmla="*/ 5187820 w 10440955"/>
              <a:gd name="connsiteY66" fmla="*/ 2276669 h 7427167"/>
              <a:gd name="connsiteX67" fmla="*/ 5122506 w 10440955"/>
              <a:gd name="connsiteY67" fmla="*/ 2052734 h 7427167"/>
              <a:gd name="connsiteX68" fmla="*/ 5309118 w 10440955"/>
              <a:gd name="connsiteY68" fmla="*/ 1026367 h 7427167"/>
              <a:gd name="connsiteX69" fmla="*/ 5467738 w 10440955"/>
              <a:gd name="connsiteY69" fmla="*/ 933061 h 7427167"/>
              <a:gd name="connsiteX70" fmla="*/ 6092889 w 10440955"/>
              <a:gd name="connsiteY70" fmla="*/ 1259632 h 7427167"/>
              <a:gd name="connsiteX71" fmla="*/ 7744408 w 10440955"/>
              <a:gd name="connsiteY71" fmla="*/ 3013787 h 7427167"/>
              <a:gd name="connsiteX72" fmla="*/ 7632440 w 10440955"/>
              <a:gd name="connsiteY72" fmla="*/ 4142791 h 7427167"/>
              <a:gd name="connsiteX73" fmla="*/ 7109926 w 10440955"/>
              <a:gd name="connsiteY73" fmla="*/ 4581330 h 7427167"/>
              <a:gd name="connsiteX74" fmla="*/ 5701004 w 10440955"/>
              <a:gd name="connsiteY74" fmla="*/ 5150498 h 7427167"/>
              <a:gd name="connsiteX75" fmla="*/ 4945224 w 10440955"/>
              <a:gd name="connsiteY75" fmla="*/ 5122506 h 7427167"/>
              <a:gd name="connsiteX76" fmla="*/ 4292081 w 10440955"/>
              <a:gd name="connsiteY76" fmla="*/ 4777273 h 7427167"/>
              <a:gd name="connsiteX77" fmla="*/ 3573624 w 10440955"/>
              <a:gd name="connsiteY77" fmla="*/ 3284375 h 7427167"/>
              <a:gd name="connsiteX78" fmla="*/ 3536302 w 10440955"/>
              <a:gd name="connsiteY78" fmla="*/ 2621902 h 7427167"/>
              <a:gd name="connsiteX79" fmla="*/ 4432040 w 10440955"/>
              <a:gd name="connsiteY79" fmla="*/ 1576873 h 7427167"/>
              <a:gd name="connsiteX80" fmla="*/ 5803640 w 10440955"/>
              <a:gd name="connsiteY80" fmla="*/ 1268963 h 7427167"/>
              <a:gd name="connsiteX81" fmla="*/ 7613779 w 10440955"/>
              <a:gd name="connsiteY81" fmla="*/ 1492898 h 7427167"/>
              <a:gd name="connsiteX82" fmla="*/ 7595118 w 10440955"/>
              <a:gd name="connsiteY82" fmla="*/ 1763485 h 7427167"/>
              <a:gd name="connsiteX83" fmla="*/ 7259216 w 10440955"/>
              <a:gd name="connsiteY83" fmla="*/ 2286000 h 7427167"/>
              <a:gd name="connsiteX84" fmla="*/ 6512767 w 10440955"/>
              <a:gd name="connsiteY84" fmla="*/ 2817844 h 7427167"/>
              <a:gd name="connsiteX85" fmla="*/ 5421085 w 10440955"/>
              <a:gd name="connsiteY85" fmla="*/ 3349689 h 7427167"/>
              <a:gd name="connsiteX86" fmla="*/ 3415004 w 10440955"/>
              <a:gd name="connsiteY86" fmla="*/ 4021493 h 7427167"/>
              <a:gd name="connsiteX87" fmla="*/ 2836506 w 10440955"/>
              <a:gd name="connsiteY87" fmla="*/ 4040155 h 7427167"/>
              <a:gd name="connsiteX88" fmla="*/ 2444620 w 10440955"/>
              <a:gd name="connsiteY88" fmla="*/ 3918857 h 7427167"/>
              <a:gd name="connsiteX89" fmla="*/ 2071395 w 10440955"/>
              <a:gd name="connsiteY89" fmla="*/ 3564293 h 7427167"/>
              <a:gd name="connsiteX90" fmla="*/ 1324947 w 10440955"/>
              <a:gd name="connsiteY90" fmla="*/ 2472612 h 7427167"/>
              <a:gd name="connsiteX91" fmla="*/ 1212979 w 10440955"/>
              <a:gd name="connsiteY91" fmla="*/ 1912775 h 7427167"/>
              <a:gd name="connsiteX92" fmla="*/ 1595534 w 10440955"/>
              <a:gd name="connsiteY92" fmla="*/ 1278293 h 7427167"/>
              <a:gd name="connsiteX93" fmla="*/ 2146040 w 10440955"/>
              <a:gd name="connsiteY93" fmla="*/ 1231640 h 7427167"/>
              <a:gd name="connsiteX94" fmla="*/ 2565918 w 10440955"/>
              <a:gd name="connsiteY94" fmla="*/ 1455575 h 7427167"/>
              <a:gd name="connsiteX95" fmla="*/ 2808514 w 10440955"/>
              <a:gd name="connsiteY95" fmla="*/ 2472612 h 7427167"/>
              <a:gd name="connsiteX96" fmla="*/ 2659224 w 10440955"/>
              <a:gd name="connsiteY96" fmla="*/ 3396342 h 7427167"/>
              <a:gd name="connsiteX97" fmla="*/ 2435289 w 10440955"/>
              <a:gd name="connsiteY97" fmla="*/ 4226767 h 7427167"/>
              <a:gd name="connsiteX98" fmla="*/ 2323322 w 10440955"/>
              <a:gd name="connsiteY98" fmla="*/ 5411755 h 7427167"/>
              <a:gd name="connsiteX99" fmla="*/ 3135085 w 10440955"/>
              <a:gd name="connsiteY99" fmla="*/ 7193902 h 7427167"/>
              <a:gd name="connsiteX100" fmla="*/ 4030824 w 10440955"/>
              <a:gd name="connsiteY100" fmla="*/ 7427167 h 7427167"/>
              <a:gd name="connsiteX101" fmla="*/ 5234473 w 10440955"/>
              <a:gd name="connsiteY101" fmla="*/ 7259216 h 7427167"/>
              <a:gd name="connsiteX102" fmla="*/ 6186195 w 10440955"/>
              <a:gd name="connsiteY102" fmla="*/ 6904653 h 7427167"/>
              <a:gd name="connsiteX103" fmla="*/ 8005665 w 10440955"/>
              <a:gd name="connsiteY103" fmla="*/ 5859624 h 7427167"/>
              <a:gd name="connsiteX104" fmla="*/ 8593493 w 10440955"/>
              <a:gd name="connsiteY104" fmla="*/ 5206481 h 7427167"/>
              <a:gd name="connsiteX105" fmla="*/ 8892073 w 10440955"/>
              <a:gd name="connsiteY105" fmla="*/ 4516016 h 7427167"/>
              <a:gd name="connsiteX106" fmla="*/ 8621485 w 10440955"/>
              <a:gd name="connsiteY106" fmla="*/ 3237722 h 7427167"/>
              <a:gd name="connsiteX107" fmla="*/ 8005665 w 10440955"/>
              <a:gd name="connsiteY107" fmla="*/ 2556587 h 7427167"/>
              <a:gd name="connsiteX108" fmla="*/ 7091265 w 10440955"/>
              <a:gd name="connsiteY108" fmla="*/ 1959428 h 7427167"/>
              <a:gd name="connsiteX109" fmla="*/ 4450702 w 10440955"/>
              <a:gd name="connsiteY109" fmla="*/ 914400 h 7427167"/>
              <a:gd name="connsiteX110" fmla="*/ 3620277 w 10440955"/>
              <a:gd name="connsiteY110" fmla="*/ 849085 h 7427167"/>
              <a:gd name="connsiteX111" fmla="*/ 3191069 w 10440955"/>
              <a:gd name="connsiteY111" fmla="*/ 970383 h 7427167"/>
              <a:gd name="connsiteX112" fmla="*/ 2883159 w 10440955"/>
              <a:gd name="connsiteY112" fmla="*/ 1212979 h 7427167"/>
              <a:gd name="connsiteX113" fmla="*/ 2500604 w 10440955"/>
              <a:gd name="connsiteY113" fmla="*/ 1968759 h 7427167"/>
              <a:gd name="connsiteX114" fmla="*/ 2500604 w 10440955"/>
              <a:gd name="connsiteY114" fmla="*/ 2789853 h 7427167"/>
              <a:gd name="connsiteX115" fmla="*/ 2780522 w 10440955"/>
              <a:gd name="connsiteY115" fmla="*/ 3163077 h 7427167"/>
              <a:gd name="connsiteX116" fmla="*/ 3788228 w 10440955"/>
              <a:gd name="connsiteY116" fmla="*/ 3554963 h 7427167"/>
              <a:gd name="connsiteX117" fmla="*/ 3984171 w 10440955"/>
              <a:gd name="connsiteY117" fmla="*/ 3564293 h 7427167"/>
              <a:gd name="connsiteX118" fmla="*/ 3769567 w 10440955"/>
              <a:gd name="connsiteY118" fmla="*/ 3592285 h 7427167"/>
              <a:gd name="connsiteX119" fmla="*/ 3508310 w 10440955"/>
              <a:gd name="connsiteY119" fmla="*/ 3657600 h 7427167"/>
              <a:gd name="connsiteX120" fmla="*/ 3228391 w 10440955"/>
              <a:gd name="connsiteY120" fmla="*/ 3713583 h 7427167"/>
              <a:gd name="connsiteX121" fmla="*/ 2976465 w 10440955"/>
              <a:gd name="connsiteY121" fmla="*/ 3657600 h 7427167"/>
              <a:gd name="connsiteX122" fmla="*/ 2006081 w 10440955"/>
              <a:gd name="connsiteY122" fmla="*/ 2360644 h 7427167"/>
              <a:gd name="connsiteX123" fmla="*/ 1856791 w 10440955"/>
              <a:gd name="connsiteY123" fmla="*/ 1782147 h 7427167"/>
              <a:gd name="connsiteX124" fmla="*/ 2733869 w 10440955"/>
              <a:gd name="connsiteY124" fmla="*/ 709126 h 7427167"/>
              <a:gd name="connsiteX125" fmla="*/ 3704253 w 10440955"/>
              <a:gd name="connsiteY125" fmla="*/ 447869 h 7427167"/>
              <a:gd name="connsiteX126" fmla="*/ 4627983 w 10440955"/>
              <a:gd name="connsiteY126" fmla="*/ 457200 h 7427167"/>
              <a:gd name="connsiteX127" fmla="*/ 5206481 w 10440955"/>
              <a:gd name="connsiteY127" fmla="*/ 634481 h 7427167"/>
              <a:gd name="connsiteX128" fmla="*/ 6195526 w 10440955"/>
              <a:gd name="connsiteY128" fmla="*/ 1679510 h 7427167"/>
              <a:gd name="connsiteX129" fmla="*/ 6512767 w 10440955"/>
              <a:gd name="connsiteY129" fmla="*/ 2500604 h 7427167"/>
              <a:gd name="connsiteX130" fmla="*/ 6559420 w 10440955"/>
              <a:gd name="connsiteY130" fmla="*/ 3200400 h 7427167"/>
              <a:gd name="connsiteX131" fmla="*/ 6419461 w 10440955"/>
              <a:gd name="connsiteY131" fmla="*/ 3806889 h 7427167"/>
              <a:gd name="connsiteX132" fmla="*/ 5598367 w 10440955"/>
              <a:gd name="connsiteY132" fmla="*/ 4478693 h 7427167"/>
              <a:gd name="connsiteX133" fmla="*/ 4982547 w 10440955"/>
              <a:gd name="connsiteY133" fmla="*/ 4590661 h 7427167"/>
              <a:gd name="connsiteX134" fmla="*/ 4562669 w 10440955"/>
              <a:gd name="connsiteY134" fmla="*/ 4572000 h 7427167"/>
              <a:gd name="connsiteX135" fmla="*/ 4665306 w 10440955"/>
              <a:gd name="connsiteY135" fmla="*/ 4236098 h 7427167"/>
              <a:gd name="connsiteX136" fmla="*/ 5047861 w 10440955"/>
              <a:gd name="connsiteY136" fmla="*/ 3797559 h 7427167"/>
              <a:gd name="connsiteX137" fmla="*/ 5896947 w 10440955"/>
              <a:gd name="connsiteY137" fmla="*/ 3181738 h 7427167"/>
              <a:gd name="connsiteX138" fmla="*/ 7707085 w 10440955"/>
              <a:gd name="connsiteY138" fmla="*/ 2416628 h 7427167"/>
              <a:gd name="connsiteX139" fmla="*/ 8229600 w 10440955"/>
              <a:gd name="connsiteY139" fmla="*/ 2332653 h 7427167"/>
              <a:gd name="connsiteX140" fmla="*/ 8360228 w 10440955"/>
              <a:gd name="connsiteY140" fmla="*/ 2351314 h 7427167"/>
              <a:gd name="connsiteX141" fmla="*/ 8332236 w 10440955"/>
              <a:gd name="connsiteY141" fmla="*/ 2556587 h 7427167"/>
              <a:gd name="connsiteX142" fmla="*/ 8070979 w 10440955"/>
              <a:gd name="connsiteY142" fmla="*/ 3079102 h 7427167"/>
              <a:gd name="connsiteX143" fmla="*/ 7520473 w 10440955"/>
              <a:gd name="connsiteY143" fmla="*/ 3666930 h 7427167"/>
              <a:gd name="connsiteX144" fmla="*/ 6158204 w 10440955"/>
              <a:gd name="connsiteY144" fmla="*/ 4506685 h 7427167"/>
              <a:gd name="connsiteX145" fmla="*/ 5906277 w 10440955"/>
              <a:gd name="connsiteY145" fmla="*/ 4581330 h 7427167"/>
              <a:gd name="connsiteX146" fmla="*/ 6438122 w 10440955"/>
              <a:gd name="connsiteY146" fmla="*/ 3946849 h 7427167"/>
              <a:gd name="connsiteX147" fmla="*/ 8332236 w 10440955"/>
              <a:gd name="connsiteY147" fmla="*/ 2752530 h 7427167"/>
              <a:gd name="connsiteX148" fmla="*/ 10440955 w 10440955"/>
              <a:gd name="connsiteY148" fmla="*/ 1959428 h 7427167"/>
              <a:gd name="connsiteX149" fmla="*/ 10328987 w 10440955"/>
              <a:gd name="connsiteY149" fmla="*/ 2127379 h 7427167"/>
              <a:gd name="connsiteX150" fmla="*/ 9171991 w 10440955"/>
              <a:gd name="connsiteY150" fmla="*/ 3060440 h 7427167"/>
              <a:gd name="connsiteX151" fmla="*/ 6858000 w 10440955"/>
              <a:gd name="connsiteY151" fmla="*/ 3853542 h 7427167"/>
              <a:gd name="connsiteX152" fmla="*/ 4478693 w 10440955"/>
              <a:gd name="connsiteY152" fmla="*/ 3993502 h 7427167"/>
              <a:gd name="connsiteX153" fmla="*/ 3461657 w 10440955"/>
              <a:gd name="connsiteY153" fmla="*/ 3937518 h 7427167"/>
              <a:gd name="connsiteX154" fmla="*/ 3153747 w 10440955"/>
              <a:gd name="connsiteY154" fmla="*/ 3769567 h 7427167"/>
              <a:gd name="connsiteX155" fmla="*/ 2668555 w 10440955"/>
              <a:gd name="connsiteY155" fmla="*/ 3181738 h 7427167"/>
              <a:gd name="connsiteX156" fmla="*/ 2052734 w 10440955"/>
              <a:gd name="connsiteY156" fmla="*/ 2108718 h 7427167"/>
              <a:gd name="connsiteX157" fmla="*/ 1996751 w 10440955"/>
              <a:gd name="connsiteY157" fmla="*/ 1922106 h 7427167"/>
              <a:gd name="connsiteX158" fmla="*/ 2052734 w 10440955"/>
              <a:gd name="connsiteY158" fmla="*/ 1576873 h 7427167"/>
              <a:gd name="connsiteX159" fmla="*/ 2090057 w 10440955"/>
              <a:gd name="connsiteY159" fmla="*/ 1352938 h 7427167"/>
              <a:gd name="connsiteX160" fmla="*/ 1922106 w 10440955"/>
              <a:gd name="connsiteY160" fmla="*/ 1427583 h 7427167"/>
              <a:gd name="connsiteX161" fmla="*/ 1446244 w 10440955"/>
              <a:gd name="connsiteY161" fmla="*/ 1679510 h 7427167"/>
              <a:gd name="connsiteX162" fmla="*/ 839755 w 10440955"/>
              <a:gd name="connsiteY162" fmla="*/ 1931436 h 7427167"/>
              <a:gd name="connsiteX163" fmla="*/ 279918 w 10440955"/>
              <a:gd name="connsiteY163" fmla="*/ 2192693 h 7427167"/>
              <a:gd name="connsiteX164" fmla="*/ 18661 w 10440955"/>
              <a:gd name="connsiteY164" fmla="*/ 2481942 h 7427167"/>
              <a:gd name="connsiteX165" fmla="*/ 0 w 10440955"/>
              <a:gd name="connsiteY165" fmla="*/ 2575249 h 7427167"/>
              <a:gd name="connsiteX166" fmla="*/ 102636 w 10440955"/>
              <a:gd name="connsiteY166" fmla="*/ 2724538 h 7427167"/>
              <a:gd name="connsiteX167" fmla="*/ 839755 w 10440955"/>
              <a:gd name="connsiteY167" fmla="*/ 3172408 h 7427167"/>
              <a:gd name="connsiteX168" fmla="*/ 2183363 w 10440955"/>
              <a:gd name="connsiteY168" fmla="*/ 3648269 h 7427167"/>
              <a:gd name="connsiteX169" fmla="*/ 4068147 w 10440955"/>
              <a:gd name="connsiteY169" fmla="*/ 4236098 h 7427167"/>
              <a:gd name="connsiteX170" fmla="*/ 6662057 w 10440955"/>
              <a:gd name="connsiteY170" fmla="*/ 4730620 h 7427167"/>
              <a:gd name="connsiteX171" fmla="*/ 7137918 w 10440955"/>
              <a:gd name="connsiteY171" fmla="*/ 4683967 h 7427167"/>
              <a:gd name="connsiteX172" fmla="*/ 7259216 w 10440955"/>
              <a:gd name="connsiteY172" fmla="*/ 4599991 h 7427167"/>
              <a:gd name="connsiteX173" fmla="*/ 7679093 w 10440955"/>
              <a:gd name="connsiteY173" fmla="*/ 4105469 h 7427167"/>
              <a:gd name="connsiteX174" fmla="*/ 8509518 w 10440955"/>
              <a:gd name="connsiteY174" fmla="*/ 3237722 h 7427167"/>
              <a:gd name="connsiteX175" fmla="*/ 8630816 w 10440955"/>
              <a:gd name="connsiteY175" fmla="*/ 3060440 h 7427167"/>
              <a:gd name="connsiteX176" fmla="*/ 8481526 w 10440955"/>
              <a:gd name="connsiteY176" fmla="*/ 3303036 h 7427167"/>
              <a:gd name="connsiteX177" fmla="*/ 8369559 w 10440955"/>
              <a:gd name="connsiteY177" fmla="*/ 3564293 h 7427167"/>
              <a:gd name="connsiteX178" fmla="*/ 8108302 w 10440955"/>
              <a:gd name="connsiteY178" fmla="*/ 4460032 h 7427167"/>
              <a:gd name="connsiteX179" fmla="*/ 8014995 w 10440955"/>
              <a:gd name="connsiteY179" fmla="*/ 4963885 h 7427167"/>
              <a:gd name="connsiteX180" fmla="*/ 8005665 w 10440955"/>
              <a:gd name="connsiteY180" fmla="*/ 5253134 h 7427167"/>
              <a:gd name="connsiteX181" fmla="*/ 7996334 w 10440955"/>
              <a:gd name="connsiteY181" fmla="*/ 5505061 h 7427167"/>
              <a:gd name="connsiteX182" fmla="*/ 7921689 w 10440955"/>
              <a:gd name="connsiteY182" fmla="*/ 5747657 h 7427167"/>
              <a:gd name="connsiteX183" fmla="*/ 7763069 w 10440955"/>
              <a:gd name="connsiteY183" fmla="*/ 5943600 h 7427167"/>
              <a:gd name="connsiteX184" fmla="*/ 7623110 w 10440955"/>
              <a:gd name="connsiteY184" fmla="*/ 5952930 h 7427167"/>
              <a:gd name="connsiteX185" fmla="*/ 7305869 w 10440955"/>
              <a:gd name="connsiteY185" fmla="*/ 5924938 h 7427167"/>
              <a:gd name="connsiteX186" fmla="*/ 6428791 w 10440955"/>
              <a:gd name="connsiteY186" fmla="*/ 5617028 h 7427167"/>
              <a:gd name="connsiteX187" fmla="*/ 5794310 w 10440955"/>
              <a:gd name="connsiteY187" fmla="*/ 5327779 h 7427167"/>
              <a:gd name="connsiteX188" fmla="*/ 4516016 w 10440955"/>
              <a:gd name="connsiteY188" fmla="*/ 4441371 h 7427167"/>
              <a:gd name="connsiteX189" fmla="*/ 4002832 w 10440955"/>
              <a:gd name="connsiteY189" fmla="*/ 3666930 h 7427167"/>
              <a:gd name="connsiteX190" fmla="*/ 4040155 w 10440955"/>
              <a:gd name="connsiteY190" fmla="*/ 3023118 h 7427167"/>
              <a:gd name="connsiteX191" fmla="*/ 4217436 w 10440955"/>
              <a:gd name="connsiteY191" fmla="*/ 2752530 h 7427167"/>
              <a:gd name="connsiteX192" fmla="*/ 4991877 w 10440955"/>
              <a:gd name="connsiteY192" fmla="*/ 2258008 h 7427167"/>
              <a:gd name="connsiteX193" fmla="*/ 6120881 w 10440955"/>
              <a:gd name="connsiteY193" fmla="*/ 1828800 h 7427167"/>
              <a:gd name="connsiteX194" fmla="*/ 6988628 w 10440955"/>
              <a:gd name="connsiteY194" fmla="*/ 1539551 h 7427167"/>
              <a:gd name="connsiteX195" fmla="*/ 7184571 w 10440955"/>
              <a:gd name="connsiteY195" fmla="*/ 2118049 h 7427167"/>
              <a:gd name="connsiteX196" fmla="*/ 7100595 w 10440955"/>
              <a:gd name="connsiteY196" fmla="*/ 2379306 h 7427167"/>
              <a:gd name="connsiteX197" fmla="*/ 6848669 w 10440955"/>
              <a:gd name="connsiteY197" fmla="*/ 2892489 h 7427167"/>
              <a:gd name="connsiteX198" fmla="*/ 6727371 w 10440955"/>
              <a:gd name="connsiteY198" fmla="*/ 3060440 h 7427167"/>
              <a:gd name="connsiteX199" fmla="*/ 6410130 w 10440955"/>
              <a:gd name="connsiteY199" fmla="*/ 3396342 h 7427167"/>
              <a:gd name="connsiteX200" fmla="*/ 6335485 w 10440955"/>
              <a:gd name="connsiteY200" fmla="*/ 3489649 h 7427167"/>
              <a:gd name="connsiteX201" fmla="*/ 6279502 w 10440955"/>
              <a:gd name="connsiteY201" fmla="*/ 3536302 h 7427167"/>
              <a:gd name="connsiteX202" fmla="*/ 6242179 w 10440955"/>
              <a:gd name="connsiteY202" fmla="*/ 3564293 h 7427167"/>
              <a:gd name="connsiteX203" fmla="*/ 6158204 w 10440955"/>
              <a:gd name="connsiteY203" fmla="*/ 3592285 h 7427167"/>
              <a:gd name="connsiteX204" fmla="*/ 6083559 w 10440955"/>
              <a:gd name="connsiteY204" fmla="*/ 3638938 h 7427167"/>
              <a:gd name="connsiteX205" fmla="*/ 6064898 w 10440955"/>
              <a:gd name="connsiteY205" fmla="*/ 3648269 h 7427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0440955" h="7427167">
                <a:moveTo>
                  <a:pt x="4758612" y="2883159"/>
                </a:moveTo>
                <a:cubicBezTo>
                  <a:pt x="4777273" y="2880049"/>
                  <a:pt x="4796474" y="2879264"/>
                  <a:pt x="4814595" y="2873828"/>
                </a:cubicBezTo>
                <a:cubicBezTo>
                  <a:pt x="4827918" y="2869831"/>
                  <a:pt x="4839133" y="2860646"/>
                  <a:pt x="4851918" y="2855167"/>
                </a:cubicBezTo>
                <a:cubicBezTo>
                  <a:pt x="4860958" y="2851293"/>
                  <a:pt x="4870870" y="2849710"/>
                  <a:pt x="4879910" y="2845836"/>
                </a:cubicBezTo>
                <a:cubicBezTo>
                  <a:pt x="4914452" y="2831032"/>
                  <a:pt x="4948492" y="2815075"/>
                  <a:pt x="4982547" y="2799183"/>
                </a:cubicBezTo>
                <a:cubicBezTo>
                  <a:pt x="4995151" y="2793301"/>
                  <a:pt x="5006846" y="2785406"/>
                  <a:pt x="5019869" y="2780522"/>
                </a:cubicBezTo>
                <a:cubicBezTo>
                  <a:pt x="5031876" y="2776019"/>
                  <a:pt x="5044750" y="2774301"/>
                  <a:pt x="5057191" y="2771191"/>
                </a:cubicBezTo>
                <a:cubicBezTo>
                  <a:pt x="5153607" y="2708987"/>
                  <a:pt x="5248992" y="2645155"/>
                  <a:pt x="5346440" y="2584579"/>
                </a:cubicBezTo>
                <a:cubicBezTo>
                  <a:pt x="5364160" y="2573564"/>
                  <a:pt x="5384402" y="2567100"/>
                  <a:pt x="5402424" y="2556587"/>
                </a:cubicBezTo>
                <a:cubicBezTo>
                  <a:pt x="5421797" y="2545286"/>
                  <a:pt x="5439130" y="2530727"/>
                  <a:pt x="5458408" y="2519265"/>
                </a:cubicBezTo>
                <a:cubicBezTo>
                  <a:pt x="5554239" y="2462285"/>
                  <a:pt x="5650695" y="2406347"/>
                  <a:pt x="5747657" y="2351314"/>
                </a:cubicBezTo>
                <a:cubicBezTo>
                  <a:pt x="5765802" y="2341016"/>
                  <a:pt x="5786548" y="2335287"/>
                  <a:pt x="5803640" y="2323322"/>
                </a:cubicBezTo>
                <a:cubicBezTo>
                  <a:pt x="5818054" y="2313233"/>
                  <a:pt x="5826465" y="2295967"/>
                  <a:pt x="5840963" y="2286000"/>
                </a:cubicBezTo>
                <a:cubicBezTo>
                  <a:pt x="5926275" y="2227348"/>
                  <a:pt x="6016507" y="2176113"/>
                  <a:pt x="6102220" y="2118049"/>
                </a:cubicBezTo>
                <a:cubicBezTo>
                  <a:pt x="6132077" y="2097824"/>
                  <a:pt x="6128047" y="2087697"/>
                  <a:pt x="6148873" y="2062065"/>
                </a:cubicBezTo>
                <a:cubicBezTo>
                  <a:pt x="6182272" y="2020958"/>
                  <a:pt x="6217298" y="1981200"/>
                  <a:pt x="6251510" y="1940767"/>
                </a:cubicBezTo>
                <a:cubicBezTo>
                  <a:pt x="6254620" y="1931436"/>
                  <a:pt x="6256442" y="1921572"/>
                  <a:pt x="6260840" y="1912775"/>
                </a:cubicBezTo>
                <a:cubicBezTo>
                  <a:pt x="6265855" y="1902745"/>
                  <a:pt x="6276338" y="1895542"/>
                  <a:pt x="6279502" y="1884783"/>
                </a:cubicBezTo>
                <a:cubicBezTo>
                  <a:pt x="6292067" y="1842061"/>
                  <a:pt x="6298163" y="1797698"/>
                  <a:pt x="6307493" y="1754155"/>
                </a:cubicBezTo>
                <a:cubicBezTo>
                  <a:pt x="6285722" y="1598645"/>
                  <a:pt x="6267537" y="1442590"/>
                  <a:pt x="6242179" y="1287624"/>
                </a:cubicBezTo>
                <a:cubicBezTo>
                  <a:pt x="6234493" y="1240652"/>
                  <a:pt x="6227318" y="1243504"/>
                  <a:pt x="6195526" y="1222310"/>
                </a:cubicBezTo>
                <a:cubicBezTo>
                  <a:pt x="6127102" y="1125894"/>
                  <a:pt x="6060290" y="1028312"/>
                  <a:pt x="5990253" y="933061"/>
                </a:cubicBezTo>
                <a:cubicBezTo>
                  <a:pt x="5982436" y="922430"/>
                  <a:pt x="5970849" y="915088"/>
                  <a:pt x="5962261" y="905069"/>
                </a:cubicBezTo>
                <a:cubicBezTo>
                  <a:pt x="5952141" y="893262"/>
                  <a:pt x="5945438" y="878567"/>
                  <a:pt x="5934269" y="867747"/>
                </a:cubicBezTo>
                <a:cubicBezTo>
                  <a:pt x="5845756" y="782000"/>
                  <a:pt x="5752076" y="701690"/>
                  <a:pt x="5663681" y="615820"/>
                </a:cubicBezTo>
                <a:cubicBezTo>
                  <a:pt x="5640329" y="593135"/>
                  <a:pt x="5600926" y="536428"/>
                  <a:pt x="5570375" y="513183"/>
                </a:cubicBezTo>
                <a:cubicBezTo>
                  <a:pt x="5441166" y="414872"/>
                  <a:pt x="5308375" y="321349"/>
                  <a:pt x="5178489" y="223934"/>
                </a:cubicBezTo>
                <a:cubicBezTo>
                  <a:pt x="5159056" y="209359"/>
                  <a:pt x="5142718" y="190755"/>
                  <a:pt x="5122506" y="177281"/>
                </a:cubicBezTo>
                <a:cubicBezTo>
                  <a:pt x="5105146" y="165708"/>
                  <a:pt x="5085724" y="157450"/>
                  <a:pt x="5066522" y="149289"/>
                </a:cubicBezTo>
                <a:cubicBezTo>
                  <a:pt x="4961272" y="104558"/>
                  <a:pt x="4855264" y="61627"/>
                  <a:pt x="4749281" y="18661"/>
                </a:cubicBezTo>
                <a:cubicBezTo>
                  <a:pt x="4740166" y="14966"/>
                  <a:pt x="4730890" y="11464"/>
                  <a:pt x="4721289" y="9330"/>
                </a:cubicBezTo>
                <a:cubicBezTo>
                  <a:pt x="4702821" y="5226"/>
                  <a:pt x="4683967" y="3110"/>
                  <a:pt x="4665306" y="0"/>
                </a:cubicBezTo>
                <a:cubicBezTo>
                  <a:pt x="4419600" y="24881"/>
                  <a:pt x="4173108" y="42949"/>
                  <a:pt x="3928187" y="74644"/>
                </a:cubicBezTo>
                <a:cubicBezTo>
                  <a:pt x="3907496" y="77322"/>
                  <a:pt x="3889680" y="91239"/>
                  <a:pt x="3872204" y="102636"/>
                </a:cubicBezTo>
                <a:cubicBezTo>
                  <a:pt x="3541623" y="318233"/>
                  <a:pt x="3574735" y="271587"/>
                  <a:pt x="3387012" y="466530"/>
                </a:cubicBezTo>
                <a:cubicBezTo>
                  <a:pt x="3261885" y="596470"/>
                  <a:pt x="3129271" y="719835"/>
                  <a:pt x="3013787" y="858416"/>
                </a:cubicBezTo>
                <a:cubicBezTo>
                  <a:pt x="2998236" y="877077"/>
                  <a:pt x="2983548" y="896493"/>
                  <a:pt x="2967134" y="914400"/>
                </a:cubicBezTo>
                <a:cubicBezTo>
                  <a:pt x="2949301" y="933854"/>
                  <a:pt x="2927902" y="949990"/>
                  <a:pt x="2911151" y="970383"/>
                </a:cubicBezTo>
                <a:cubicBezTo>
                  <a:pt x="2784742" y="1124272"/>
                  <a:pt x="2669067" y="1287038"/>
                  <a:pt x="2537926" y="1436914"/>
                </a:cubicBezTo>
                <a:cubicBezTo>
                  <a:pt x="2516155" y="1461796"/>
                  <a:pt x="2493266" y="1485742"/>
                  <a:pt x="2472612" y="1511559"/>
                </a:cubicBezTo>
                <a:cubicBezTo>
                  <a:pt x="2368834" y="1641282"/>
                  <a:pt x="2265222" y="1771180"/>
                  <a:pt x="2164702" y="1903444"/>
                </a:cubicBezTo>
                <a:cubicBezTo>
                  <a:pt x="2146948" y="1926805"/>
                  <a:pt x="2135654" y="1954616"/>
                  <a:pt x="2118049" y="1978089"/>
                </a:cubicBezTo>
                <a:cubicBezTo>
                  <a:pt x="2088899" y="2016956"/>
                  <a:pt x="2053431" y="2050849"/>
                  <a:pt x="2024742" y="2090057"/>
                </a:cubicBezTo>
                <a:cubicBezTo>
                  <a:pt x="1960042" y="2178480"/>
                  <a:pt x="1893934" y="2266354"/>
                  <a:pt x="1838130" y="2360644"/>
                </a:cubicBezTo>
                <a:cubicBezTo>
                  <a:pt x="1803388" y="2419346"/>
                  <a:pt x="1754155" y="2547257"/>
                  <a:pt x="1754155" y="2547257"/>
                </a:cubicBezTo>
                <a:cubicBezTo>
                  <a:pt x="1726163" y="2690326"/>
                  <a:pt x="1696257" y="2833034"/>
                  <a:pt x="1670179" y="2976465"/>
                </a:cubicBezTo>
                <a:cubicBezTo>
                  <a:pt x="1665141" y="3004175"/>
                  <a:pt x="1659677" y="3032301"/>
                  <a:pt x="1660849" y="3060440"/>
                </a:cubicBezTo>
                <a:cubicBezTo>
                  <a:pt x="1672132" y="3331240"/>
                  <a:pt x="1682716" y="3602305"/>
                  <a:pt x="1707502" y="3872204"/>
                </a:cubicBezTo>
                <a:cubicBezTo>
                  <a:pt x="1710831" y="3908455"/>
                  <a:pt x="1727968" y="3942574"/>
                  <a:pt x="1744824" y="3974840"/>
                </a:cubicBezTo>
                <a:cubicBezTo>
                  <a:pt x="1837000" y="4151292"/>
                  <a:pt x="1932436" y="4326177"/>
                  <a:pt x="2034073" y="4497355"/>
                </a:cubicBezTo>
                <a:cubicBezTo>
                  <a:pt x="2081810" y="4577755"/>
                  <a:pt x="2268129" y="4706942"/>
                  <a:pt x="2304661" y="4730620"/>
                </a:cubicBezTo>
                <a:cubicBezTo>
                  <a:pt x="2605044" y="4925312"/>
                  <a:pt x="2549871" y="4872617"/>
                  <a:pt x="2845836" y="4982547"/>
                </a:cubicBezTo>
                <a:cubicBezTo>
                  <a:pt x="2874551" y="4993213"/>
                  <a:pt x="2900613" y="5010611"/>
                  <a:pt x="2929812" y="5019869"/>
                </a:cubicBezTo>
                <a:cubicBezTo>
                  <a:pt x="3155853" y="5091540"/>
                  <a:pt x="3384403" y="5155077"/>
                  <a:pt x="3610947" y="5225142"/>
                </a:cubicBezTo>
                <a:cubicBezTo>
                  <a:pt x="3686116" y="5248390"/>
                  <a:pt x="3759440" y="5277434"/>
                  <a:pt x="3834881" y="5299787"/>
                </a:cubicBezTo>
                <a:lnTo>
                  <a:pt x="4590661" y="5523722"/>
                </a:lnTo>
                <a:cubicBezTo>
                  <a:pt x="4936767" y="5625357"/>
                  <a:pt x="5106104" y="5682974"/>
                  <a:pt x="5467738" y="5738326"/>
                </a:cubicBezTo>
                <a:cubicBezTo>
                  <a:pt x="5889194" y="5802834"/>
                  <a:pt x="6221453" y="5792486"/>
                  <a:pt x="6662057" y="5803640"/>
                </a:cubicBezTo>
                <a:cubicBezTo>
                  <a:pt x="7049156" y="5773863"/>
                  <a:pt x="7145462" y="5785872"/>
                  <a:pt x="7613779" y="5551714"/>
                </a:cubicBezTo>
                <a:cubicBezTo>
                  <a:pt x="7819128" y="5449040"/>
                  <a:pt x="7987004" y="5284237"/>
                  <a:pt x="8173616" y="5150498"/>
                </a:cubicBezTo>
                <a:cubicBezTo>
                  <a:pt x="8329126" y="4886130"/>
                  <a:pt x="8527996" y="4642870"/>
                  <a:pt x="8640147" y="4357395"/>
                </a:cubicBezTo>
                <a:cubicBezTo>
                  <a:pt x="8747070" y="4085227"/>
                  <a:pt x="8690167" y="3511147"/>
                  <a:pt x="8509518" y="3284375"/>
                </a:cubicBezTo>
                <a:cubicBezTo>
                  <a:pt x="8325785" y="3053732"/>
                  <a:pt x="8075881" y="2870138"/>
                  <a:pt x="7809722" y="2743200"/>
                </a:cubicBezTo>
                <a:cubicBezTo>
                  <a:pt x="7458812" y="2575843"/>
                  <a:pt x="7071546" y="2491501"/>
                  <a:pt x="6690049" y="2416628"/>
                </a:cubicBezTo>
                <a:cubicBezTo>
                  <a:pt x="6402368" y="2360167"/>
                  <a:pt x="6105405" y="2372054"/>
                  <a:pt x="5812971" y="2351314"/>
                </a:cubicBezTo>
                <a:cubicBezTo>
                  <a:pt x="5246677" y="2311151"/>
                  <a:pt x="5547029" y="2343627"/>
                  <a:pt x="5215812" y="2304661"/>
                </a:cubicBezTo>
                <a:cubicBezTo>
                  <a:pt x="5206481" y="2295330"/>
                  <a:pt x="5196509" y="2286600"/>
                  <a:pt x="5187820" y="2276669"/>
                </a:cubicBezTo>
                <a:cubicBezTo>
                  <a:pt x="5114667" y="2193065"/>
                  <a:pt x="5148972" y="2220350"/>
                  <a:pt x="5122506" y="2052734"/>
                </a:cubicBezTo>
                <a:cubicBezTo>
                  <a:pt x="5139549" y="1615312"/>
                  <a:pt x="5048181" y="1356376"/>
                  <a:pt x="5309118" y="1026367"/>
                </a:cubicBezTo>
                <a:cubicBezTo>
                  <a:pt x="5347165" y="978249"/>
                  <a:pt x="5414865" y="964163"/>
                  <a:pt x="5467738" y="933061"/>
                </a:cubicBezTo>
                <a:cubicBezTo>
                  <a:pt x="5825868" y="949339"/>
                  <a:pt x="5675677" y="903705"/>
                  <a:pt x="6092889" y="1259632"/>
                </a:cubicBezTo>
                <a:cubicBezTo>
                  <a:pt x="7454679" y="2421386"/>
                  <a:pt x="7062057" y="1937190"/>
                  <a:pt x="7744408" y="3013787"/>
                </a:cubicBezTo>
                <a:cubicBezTo>
                  <a:pt x="7782620" y="3415021"/>
                  <a:pt x="7892968" y="3773123"/>
                  <a:pt x="7632440" y="4142791"/>
                </a:cubicBezTo>
                <a:cubicBezTo>
                  <a:pt x="7501450" y="4328656"/>
                  <a:pt x="7300444" y="4457205"/>
                  <a:pt x="7109926" y="4581330"/>
                </a:cubicBezTo>
                <a:cubicBezTo>
                  <a:pt x="6541983" y="4951354"/>
                  <a:pt x="6328667" y="4966383"/>
                  <a:pt x="5701004" y="5150498"/>
                </a:cubicBezTo>
                <a:cubicBezTo>
                  <a:pt x="5449077" y="5141167"/>
                  <a:pt x="5188918" y="5187061"/>
                  <a:pt x="4945224" y="5122506"/>
                </a:cubicBezTo>
                <a:cubicBezTo>
                  <a:pt x="4707178" y="5059447"/>
                  <a:pt x="4472653" y="4944713"/>
                  <a:pt x="4292081" y="4777273"/>
                </a:cubicBezTo>
                <a:cubicBezTo>
                  <a:pt x="3982120" y="4489854"/>
                  <a:pt x="3698508" y="3605022"/>
                  <a:pt x="3573624" y="3284375"/>
                </a:cubicBezTo>
                <a:cubicBezTo>
                  <a:pt x="3561183" y="3063551"/>
                  <a:pt x="3502416" y="2840465"/>
                  <a:pt x="3536302" y="2621902"/>
                </a:cubicBezTo>
                <a:cubicBezTo>
                  <a:pt x="3613069" y="2126754"/>
                  <a:pt x="3968523" y="1761010"/>
                  <a:pt x="4432040" y="1576873"/>
                </a:cubicBezTo>
                <a:cubicBezTo>
                  <a:pt x="4867515" y="1403876"/>
                  <a:pt x="5346440" y="1371600"/>
                  <a:pt x="5803640" y="1268963"/>
                </a:cubicBezTo>
                <a:cubicBezTo>
                  <a:pt x="6014341" y="1275397"/>
                  <a:pt x="7251252" y="1201687"/>
                  <a:pt x="7613779" y="1492898"/>
                </a:cubicBezTo>
                <a:cubicBezTo>
                  <a:pt x="7684264" y="1549517"/>
                  <a:pt x="7632017" y="1680948"/>
                  <a:pt x="7595118" y="1763485"/>
                </a:cubicBezTo>
                <a:cubicBezTo>
                  <a:pt x="7510612" y="1952512"/>
                  <a:pt x="7407532" y="2141519"/>
                  <a:pt x="7259216" y="2286000"/>
                </a:cubicBezTo>
                <a:cubicBezTo>
                  <a:pt x="7040374" y="2499182"/>
                  <a:pt x="6777197" y="2664824"/>
                  <a:pt x="6512767" y="2817844"/>
                </a:cubicBezTo>
                <a:cubicBezTo>
                  <a:pt x="6162418" y="3020584"/>
                  <a:pt x="5790367" y="3183922"/>
                  <a:pt x="5421085" y="3349689"/>
                </a:cubicBezTo>
                <a:cubicBezTo>
                  <a:pt x="4738778" y="3655969"/>
                  <a:pt x="4153522" y="3890395"/>
                  <a:pt x="3415004" y="4021493"/>
                </a:cubicBezTo>
                <a:cubicBezTo>
                  <a:pt x="3225041" y="4055214"/>
                  <a:pt x="3029339" y="4033934"/>
                  <a:pt x="2836506" y="4040155"/>
                </a:cubicBezTo>
                <a:cubicBezTo>
                  <a:pt x="2705877" y="3999722"/>
                  <a:pt x="2560737" y="3991076"/>
                  <a:pt x="2444620" y="3918857"/>
                </a:cubicBezTo>
                <a:cubicBezTo>
                  <a:pt x="2298906" y="3828230"/>
                  <a:pt x="2185149" y="3692768"/>
                  <a:pt x="2071395" y="3564293"/>
                </a:cubicBezTo>
                <a:cubicBezTo>
                  <a:pt x="1678590" y="3120654"/>
                  <a:pt x="1620488" y="2970810"/>
                  <a:pt x="1324947" y="2472612"/>
                </a:cubicBezTo>
                <a:cubicBezTo>
                  <a:pt x="1287624" y="2286000"/>
                  <a:pt x="1214758" y="2103075"/>
                  <a:pt x="1212979" y="1912775"/>
                </a:cubicBezTo>
                <a:cubicBezTo>
                  <a:pt x="1210227" y="1618324"/>
                  <a:pt x="1292268" y="1366888"/>
                  <a:pt x="1595534" y="1278293"/>
                </a:cubicBezTo>
                <a:cubicBezTo>
                  <a:pt x="1772305" y="1226652"/>
                  <a:pt x="1962538" y="1247191"/>
                  <a:pt x="2146040" y="1231640"/>
                </a:cubicBezTo>
                <a:cubicBezTo>
                  <a:pt x="2285999" y="1306285"/>
                  <a:pt x="2452941" y="1344235"/>
                  <a:pt x="2565918" y="1455575"/>
                </a:cubicBezTo>
                <a:cubicBezTo>
                  <a:pt x="2878075" y="1763208"/>
                  <a:pt x="2796256" y="2074232"/>
                  <a:pt x="2808514" y="2472612"/>
                </a:cubicBezTo>
                <a:cubicBezTo>
                  <a:pt x="2758751" y="2780522"/>
                  <a:pt x="2724134" y="3091266"/>
                  <a:pt x="2659224" y="3396342"/>
                </a:cubicBezTo>
                <a:cubicBezTo>
                  <a:pt x="2599560" y="3676761"/>
                  <a:pt x="2482422" y="3943972"/>
                  <a:pt x="2435289" y="4226767"/>
                </a:cubicBezTo>
                <a:cubicBezTo>
                  <a:pt x="2370063" y="4618124"/>
                  <a:pt x="2360644" y="5016759"/>
                  <a:pt x="2323322" y="5411755"/>
                </a:cubicBezTo>
                <a:cubicBezTo>
                  <a:pt x="2456813" y="6212700"/>
                  <a:pt x="2361954" y="6687853"/>
                  <a:pt x="3135085" y="7193902"/>
                </a:cubicBezTo>
                <a:cubicBezTo>
                  <a:pt x="3393239" y="7362876"/>
                  <a:pt x="3732244" y="7349412"/>
                  <a:pt x="4030824" y="7427167"/>
                </a:cubicBezTo>
                <a:cubicBezTo>
                  <a:pt x="4432040" y="7371183"/>
                  <a:pt x="4840773" y="7354658"/>
                  <a:pt x="5234473" y="7259216"/>
                </a:cubicBezTo>
                <a:cubicBezTo>
                  <a:pt x="5563484" y="7179456"/>
                  <a:pt x="5876279" y="7040896"/>
                  <a:pt x="6186195" y="6904653"/>
                </a:cubicBezTo>
                <a:cubicBezTo>
                  <a:pt x="6676202" y="6689239"/>
                  <a:pt x="7581419" y="6217322"/>
                  <a:pt x="8005665" y="5859624"/>
                </a:cubicBezTo>
                <a:cubicBezTo>
                  <a:pt x="8229597" y="5670818"/>
                  <a:pt x="8397550" y="5424195"/>
                  <a:pt x="8593493" y="5206481"/>
                </a:cubicBezTo>
                <a:cubicBezTo>
                  <a:pt x="8693020" y="4976326"/>
                  <a:pt x="8839992" y="4761300"/>
                  <a:pt x="8892073" y="4516016"/>
                </a:cubicBezTo>
                <a:cubicBezTo>
                  <a:pt x="8984334" y="4081495"/>
                  <a:pt x="8868486" y="3600341"/>
                  <a:pt x="8621485" y="3237722"/>
                </a:cubicBezTo>
                <a:cubicBezTo>
                  <a:pt x="8449171" y="2984751"/>
                  <a:pt x="8240569" y="2752818"/>
                  <a:pt x="8005665" y="2556587"/>
                </a:cubicBezTo>
                <a:cubicBezTo>
                  <a:pt x="7726281" y="2323199"/>
                  <a:pt x="7410645" y="2134132"/>
                  <a:pt x="7091265" y="1959428"/>
                </a:cubicBezTo>
                <a:cubicBezTo>
                  <a:pt x="6327484" y="1541633"/>
                  <a:pt x="5299232" y="1112151"/>
                  <a:pt x="4450702" y="914400"/>
                </a:cubicBezTo>
                <a:cubicBezTo>
                  <a:pt x="4180285" y="851379"/>
                  <a:pt x="3897085" y="870857"/>
                  <a:pt x="3620277" y="849085"/>
                </a:cubicBezTo>
                <a:cubicBezTo>
                  <a:pt x="3477208" y="889518"/>
                  <a:pt x="3324382" y="904570"/>
                  <a:pt x="3191069" y="970383"/>
                </a:cubicBezTo>
                <a:cubicBezTo>
                  <a:pt x="3073903" y="1028224"/>
                  <a:pt x="2969092" y="1114546"/>
                  <a:pt x="2883159" y="1212979"/>
                </a:cubicBezTo>
                <a:cubicBezTo>
                  <a:pt x="2730692" y="1387623"/>
                  <a:pt x="2587347" y="1767880"/>
                  <a:pt x="2500604" y="1968759"/>
                </a:cubicBezTo>
                <a:cubicBezTo>
                  <a:pt x="2486289" y="2159623"/>
                  <a:pt x="2435018" y="2614957"/>
                  <a:pt x="2500604" y="2789853"/>
                </a:cubicBezTo>
                <a:cubicBezTo>
                  <a:pt x="2555207" y="2935462"/>
                  <a:pt x="2660164" y="3064602"/>
                  <a:pt x="2780522" y="3163077"/>
                </a:cubicBezTo>
                <a:cubicBezTo>
                  <a:pt x="3128336" y="3447652"/>
                  <a:pt x="3375400" y="3491004"/>
                  <a:pt x="3788228" y="3554963"/>
                </a:cubicBezTo>
                <a:cubicBezTo>
                  <a:pt x="3852845" y="3564974"/>
                  <a:pt x="3918857" y="3561183"/>
                  <a:pt x="3984171" y="3564293"/>
                </a:cubicBezTo>
                <a:cubicBezTo>
                  <a:pt x="3912636" y="3573624"/>
                  <a:pt x="3840360" y="3578404"/>
                  <a:pt x="3769567" y="3592285"/>
                </a:cubicBezTo>
                <a:cubicBezTo>
                  <a:pt x="3681479" y="3609557"/>
                  <a:pt x="3595903" y="3637967"/>
                  <a:pt x="3508310" y="3657600"/>
                </a:cubicBezTo>
                <a:cubicBezTo>
                  <a:pt x="3415460" y="3678411"/>
                  <a:pt x="3321697" y="3694922"/>
                  <a:pt x="3228391" y="3713583"/>
                </a:cubicBezTo>
                <a:cubicBezTo>
                  <a:pt x="3144416" y="3694922"/>
                  <a:pt x="3038615" y="3717077"/>
                  <a:pt x="2976465" y="3657600"/>
                </a:cubicBezTo>
                <a:cubicBezTo>
                  <a:pt x="2664101" y="3358671"/>
                  <a:pt x="2268564" y="2747462"/>
                  <a:pt x="2006081" y="2360644"/>
                </a:cubicBezTo>
                <a:cubicBezTo>
                  <a:pt x="1956318" y="2167812"/>
                  <a:pt x="1855089" y="1981290"/>
                  <a:pt x="1856791" y="1782147"/>
                </a:cubicBezTo>
                <a:cubicBezTo>
                  <a:pt x="1861374" y="1245941"/>
                  <a:pt x="2287412" y="926188"/>
                  <a:pt x="2733869" y="709126"/>
                </a:cubicBezTo>
                <a:cubicBezTo>
                  <a:pt x="3035130" y="562657"/>
                  <a:pt x="3380792" y="534955"/>
                  <a:pt x="3704253" y="447869"/>
                </a:cubicBezTo>
                <a:cubicBezTo>
                  <a:pt x="4012163" y="450979"/>
                  <a:pt x="4322406" y="419240"/>
                  <a:pt x="4627983" y="457200"/>
                </a:cubicBezTo>
                <a:cubicBezTo>
                  <a:pt x="4828129" y="482063"/>
                  <a:pt x="5029091" y="538516"/>
                  <a:pt x="5206481" y="634481"/>
                </a:cubicBezTo>
                <a:cubicBezTo>
                  <a:pt x="5630581" y="863912"/>
                  <a:pt x="5974900" y="1257563"/>
                  <a:pt x="6195526" y="1679510"/>
                </a:cubicBezTo>
                <a:cubicBezTo>
                  <a:pt x="6331483" y="1939527"/>
                  <a:pt x="6407020" y="2226906"/>
                  <a:pt x="6512767" y="2500604"/>
                </a:cubicBezTo>
                <a:cubicBezTo>
                  <a:pt x="6528318" y="2733869"/>
                  <a:pt x="6576076" y="2967211"/>
                  <a:pt x="6559420" y="3200400"/>
                </a:cubicBezTo>
                <a:cubicBezTo>
                  <a:pt x="6544638" y="3407349"/>
                  <a:pt x="6500966" y="3616093"/>
                  <a:pt x="6419461" y="3806889"/>
                </a:cubicBezTo>
                <a:cubicBezTo>
                  <a:pt x="6279186" y="4135260"/>
                  <a:pt x="5909016" y="4364374"/>
                  <a:pt x="5598367" y="4478693"/>
                </a:cubicBezTo>
                <a:cubicBezTo>
                  <a:pt x="5402566" y="4550748"/>
                  <a:pt x="5187820" y="4553338"/>
                  <a:pt x="4982547" y="4590661"/>
                </a:cubicBezTo>
                <a:cubicBezTo>
                  <a:pt x="4842588" y="4584441"/>
                  <a:pt x="4656085" y="4676406"/>
                  <a:pt x="4562669" y="4572000"/>
                </a:cubicBezTo>
                <a:cubicBezTo>
                  <a:pt x="4484602" y="4484749"/>
                  <a:pt x="4603148" y="4335312"/>
                  <a:pt x="4665306" y="4236098"/>
                </a:cubicBezTo>
                <a:cubicBezTo>
                  <a:pt x="4768295" y="4071712"/>
                  <a:pt x="4900499" y="3923710"/>
                  <a:pt x="5047861" y="3797559"/>
                </a:cubicBezTo>
                <a:cubicBezTo>
                  <a:pt x="5313463" y="3570187"/>
                  <a:pt x="5598292" y="3363528"/>
                  <a:pt x="5896947" y="3181738"/>
                </a:cubicBezTo>
                <a:cubicBezTo>
                  <a:pt x="6388986" y="2882236"/>
                  <a:pt x="7157916" y="2574033"/>
                  <a:pt x="7707085" y="2416628"/>
                </a:cubicBezTo>
                <a:cubicBezTo>
                  <a:pt x="7876663" y="2368023"/>
                  <a:pt x="8055428" y="2360645"/>
                  <a:pt x="8229600" y="2332653"/>
                </a:cubicBezTo>
                <a:cubicBezTo>
                  <a:pt x="8273143" y="2338873"/>
                  <a:pt x="8341902" y="2311329"/>
                  <a:pt x="8360228" y="2351314"/>
                </a:cubicBezTo>
                <a:cubicBezTo>
                  <a:pt x="8389001" y="2414092"/>
                  <a:pt x="8357741" y="2492412"/>
                  <a:pt x="8332236" y="2556587"/>
                </a:cubicBezTo>
                <a:cubicBezTo>
                  <a:pt x="8260315" y="2737549"/>
                  <a:pt x="8185906" y="2921903"/>
                  <a:pt x="8070979" y="3079102"/>
                </a:cubicBezTo>
                <a:cubicBezTo>
                  <a:pt x="7912542" y="3295814"/>
                  <a:pt x="7723386" y="3491167"/>
                  <a:pt x="7520473" y="3666930"/>
                </a:cubicBezTo>
                <a:cubicBezTo>
                  <a:pt x="7033081" y="4089108"/>
                  <a:pt x="6718220" y="4270234"/>
                  <a:pt x="6158204" y="4506685"/>
                </a:cubicBezTo>
                <a:cubicBezTo>
                  <a:pt x="6077517" y="4540753"/>
                  <a:pt x="5990253" y="4556448"/>
                  <a:pt x="5906277" y="4581330"/>
                </a:cubicBezTo>
                <a:cubicBezTo>
                  <a:pt x="6083559" y="4369836"/>
                  <a:pt x="6222904" y="4119590"/>
                  <a:pt x="6438122" y="3946849"/>
                </a:cubicBezTo>
                <a:cubicBezTo>
                  <a:pt x="7288673" y="3264169"/>
                  <a:pt x="7183962" y="3274473"/>
                  <a:pt x="8332236" y="2752530"/>
                </a:cubicBezTo>
                <a:cubicBezTo>
                  <a:pt x="10049183" y="1972099"/>
                  <a:pt x="9572455" y="2034949"/>
                  <a:pt x="10440955" y="1959428"/>
                </a:cubicBezTo>
                <a:cubicBezTo>
                  <a:pt x="10403632" y="2015412"/>
                  <a:pt x="10374043" y="2077408"/>
                  <a:pt x="10328987" y="2127379"/>
                </a:cubicBezTo>
                <a:cubicBezTo>
                  <a:pt x="9989270" y="2504155"/>
                  <a:pt x="9627500" y="2814336"/>
                  <a:pt x="9171991" y="3060440"/>
                </a:cubicBezTo>
                <a:cubicBezTo>
                  <a:pt x="8425104" y="3463972"/>
                  <a:pt x="7695207" y="3729393"/>
                  <a:pt x="6858000" y="3853542"/>
                </a:cubicBezTo>
                <a:cubicBezTo>
                  <a:pt x="6260082" y="3942207"/>
                  <a:pt x="5127129" y="3969922"/>
                  <a:pt x="4478693" y="3993502"/>
                </a:cubicBezTo>
                <a:cubicBezTo>
                  <a:pt x="4139681" y="3974841"/>
                  <a:pt x="3796434" y="3994100"/>
                  <a:pt x="3461657" y="3937518"/>
                </a:cubicBezTo>
                <a:cubicBezTo>
                  <a:pt x="3346380" y="3918034"/>
                  <a:pt x="3248882" y="3837521"/>
                  <a:pt x="3153747" y="3769567"/>
                </a:cubicBezTo>
                <a:cubicBezTo>
                  <a:pt x="2957174" y="3629158"/>
                  <a:pt x="2789759" y="3372413"/>
                  <a:pt x="2668555" y="3181738"/>
                </a:cubicBezTo>
                <a:cubicBezTo>
                  <a:pt x="2571057" y="3028357"/>
                  <a:pt x="2182796" y="2430450"/>
                  <a:pt x="2052734" y="2108718"/>
                </a:cubicBezTo>
                <a:cubicBezTo>
                  <a:pt x="2028394" y="2048509"/>
                  <a:pt x="2015412" y="1984310"/>
                  <a:pt x="1996751" y="1922106"/>
                </a:cubicBezTo>
                <a:cubicBezTo>
                  <a:pt x="2015412" y="1807028"/>
                  <a:pt x="2029871" y="1691190"/>
                  <a:pt x="2052734" y="1576873"/>
                </a:cubicBezTo>
                <a:cubicBezTo>
                  <a:pt x="2097868" y="1351199"/>
                  <a:pt x="2111082" y="1479095"/>
                  <a:pt x="2090057" y="1352938"/>
                </a:cubicBezTo>
                <a:cubicBezTo>
                  <a:pt x="2034073" y="1377820"/>
                  <a:pt x="1976743" y="1399869"/>
                  <a:pt x="1922106" y="1427583"/>
                </a:cubicBezTo>
                <a:cubicBezTo>
                  <a:pt x="1762042" y="1508775"/>
                  <a:pt x="1608956" y="1603765"/>
                  <a:pt x="1446244" y="1679510"/>
                </a:cubicBezTo>
                <a:cubicBezTo>
                  <a:pt x="1247784" y="1771897"/>
                  <a:pt x="1040127" y="1843272"/>
                  <a:pt x="839755" y="1931436"/>
                </a:cubicBezTo>
                <a:cubicBezTo>
                  <a:pt x="651262" y="2014373"/>
                  <a:pt x="466530" y="2105607"/>
                  <a:pt x="279918" y="2192693"/>
                </a:cubicBezTo>
                <a:cubicBezTo>
                  <a:pt x="194187" y="2274342"/>
                  <a:pt x="69646" y="2362976"/>
                  <a:pt x="18661" y="2481942"/>
                </a:cubicBezTo>
                <a:cubicBezTo>
                  <a:pt x="6167" y="2511096"/>
                  <a:pt x="6220" y="2544147"/>
                  <a:pt x="0" y="2575249"/>
                </a:cubicBezTo>
                <a:cubicBezTo>
                  <a:pt x="34212" y="2625012"/>
                  <a:pt x="59935" y="2681837"/>
                  <a:pt x="102636" y="2724538"/>
                </a:cubicBezTo>
                <a:cubicBezTo>
                  <a:pt x="313610" y="2935512"/>
                  <a:pt x="560034" y="3062518"/>
                  <a:pt x="839755" y="3172408"/>
                </a:cubicBezTo>
                <a:cubicBezTo>
                  <a:pt x="1281982" y="3346140"/>
                  <a:pt x="1729782" y="3506806"/>
                  <a:pt x="2183363" y="3648269"/>
                </a:cubicBezTo>
                <a:cubicBezTo>
                  <a:pt x="2811624" y="3844212"/>
                  <a:pt x="3425222" y="4095552"/>
                  <a:pt x="4068147" y="4236098"/>
                </a:cubicBezTo>
                <a:cubicBezTo>
                  <a:pt x="6266517" y="4716671"/>
                  <a:pt x="5392826" y="4609740"/>
                  <a:pt x="6662057" y="4730620"/>
                </a:cubicBezTo>
                <a:cubicBezTo>
                  <a:pt x="6820677" y="4715069"/>
                  <a:pt x="6982219" y="4718026"/>
                  <a:pt x="7137918" y="4683967"/>
                </a:cubicBezTo>
                <a:cubicBezTo>
                  <a:pt x="7185959" y="4673458"/>
                  <a:pt x="7222133" y="4632289"/>
                  <a:pt x="7259216" y="4599991"/>
                </a:cubicBezTo>
                <a:cubicBezTo>
                  <a:pt x="7531961" y="4362438"/>
                  <a:pt x="7365647" y="4446777"/>
                  <a:pt x="7679093" y="4105469"/>
                </a:cubicBezTo>
                <a:cubicBezTo>
                  <a:pt x="8129747" y="3614756"/>
                  <a:pt x="8185461" y="3644870"/>
                  <a:pt x="8509518" y="3237722"/>
                </a:cubicBezTo>
                <a:cubicBezTo>
                  <a:pt x="8554108" y="3181699"/>
                  <a:pt x="8590383" y="3119534"/>
                  <a:pt x="8630816" y="3060440"/>
                </a:cubicBezTo>
                <a:cubicBezTo>
                  <a:pt x="8655217" y="2914042"/>
                  <a:pt x="8669627" y="2864134"/>
                  <a:pt x="8481526" y="3303036"/>
                </a:cubicBezTo>
                <a:cubicBezTo>
                  <a:pt x="8444204" y="3390122"/>
                  <a:pt x="8402548" y="3475475"/>
                  <a:pt x="8369559" y="3564293"/>
                </a:cubicBezTo>
                <a:cubicBezTo>
                  <a:pt x="8262254" y="3853190"/>
                  <a:pt x="8174961" y="4160068"/>
                  <a:pt x="8108302" y="4460032"/>
                </a:cubicBezTo>
                <a:cubicBezTo>
                  <a:pt x="8071249" y="4626771"/>
                  <a:pt x="8046097" y="4795934"/>
                  <a:pt x="8014995" y="4963885"/>
                </a:cubicBezTo>
                <a:cubicBezTo>
                  <a:pt x="8011885" y="5060301"/>
                  <a:pt x="8008989" y="5156725"/>
                  <a:pt x="8005665" y="5253134"/>
                </a:cubicBezTo>
                <a:cubicBezTo>
                  <a:pt x="8002769" y="5337117"/>
                  <a:pt x="8010402" y="5422214"/>
                  <a:pt x="7996334" y="5505061"/>
                </a:cubicBezTo>
                <a:cubicBezTo>
                  <a:pt x="7982170" y="5588474"/>
                  <a:pt x="7951396" y="5668437"/>
                  <a:pt x="7921689" y="5747657"/>
                </a:cubicBezTo>
                <a:cubicBezTo>
                  <a:pt x="7890431" y="5831011"/>
                  <a:pt x="7856457" y="5913716"/>
                  <a:pt x="7763069" y="5943600"/>
                </a:cubicBezTo>
                <a:cubicBezTo>
                  <a:pt x="7718537" y="5957850"/>
                  <a:pt x="7669763" y="5949820"/>
                  <a:pt x="7623110" y="5952930"/>
                </a:cubicBezTo>
                <a:cubicBezTo>
                  <a:pt x="7517363" y="5943599"/>
                  <a:pt x="7409708" y="5947004"/>
                  <a:pt x="7305869" y="5924938"/>
                </a:cubicBezTo>
                <a:cubicBezTo>
                  <a:pt x="7056061" y="5871854"/>
                  <a:pt x="6658189" y="5715907"/>
                  <a:pt x="6428791" y="5617028"/>
                </a:cubicBezTo>
                <a:cubicBezTo>
                  <a:pt x="6215341" y="5525024"/>
                  <a:pt x="5998962" y="5437976"/>
                  <a:pt x="5794310" y="5327779"/>
                </a:cubicBezTo>
                <a:cubicBezTo>
                  <a:pt x="5390140" y="5110149"/>
                  <a:pt x="4855491" y="4762788"/>
                  <a:pt x="4516016" y="4441371"/>
                </a:cubicBezTo>
                <a:cubicBezTo>
                  <a:pt x="4251924" y="4191326"/>
                  <a:pt x="4169552" y="3978625"/>
                  <a:pt x="4002832" y="3666930"/>
                </a:cubicBezTo>
                <a:cubicBezTo>
                  <a:pt x="3998567" y="3496324"/>
                  <a:pt x="3966950" y="3200030"/>
                  <a:pt x="4040155" y="3023118"/>
                </a:cubicBezTo>
                <a:cubicBezTo>
                  <a:pt x="4081384" y="2923481"/>
                  <a:pt x="4144902" y="2832318"/>
                  <a:pt x="4217436" y="2752530"/>
                </a:cubicBezTo>
                <a:cubicBezTo>
                  <a:pt x="4421912" y="2527606"/>
                  <a:pt x="4719965" y="2372745"/>
                  <a:pt x="4991877" y="2258008"/>
                </a:cubicBezTo>
                <a:cubicBezTo>
                  <a:pt x="5362818" y="2101484"/>
                  <a:pt x="5744416" y="1971526"/>
                  <a:pt x="6120881" y="1828800"/>
                </a:cubicBezTo>
                <a:cubicBezTo>
                  <a:pt x="6775374" y="1580668"/>
                  <a:pt x="6498739" y="1662022"/>
                  <a:pt x="6988628" y="1539551"/>
                </a:cubicBezTo>
                <a:cubicBezTo>
                  <a:pt x="7343250" y="1647479"/>
                  <a:pt x="7260295" y="1546680"/>
                  <a:pt x="7184571" y="2118049"/>
                </a:cubicBezTo>
                <a:cubicBezTo>
                  <a:pt x="7172553" y="2208730"/>
                  <a:pt x="7133037" y="2293778"/>
                  <a:pt x="7100595" y="2379306"/>
                </a:cubicBezTo>
                <a:cubicBezTo>
                  <a:pt x="7031283" y="2562037"/>
                  <a:pt x="6952374" y="2727330"/>
                  <a:pt x="6848669" y="2892489"/>
                </a:cubicBezTo>
                <a:cubicBezTo>
                  <a:pt x="6811946" y="2950973"/>
                  <a:pt x="6770511" y="3006515"/>
                  <a:pt x="6727371" y="3060440"/>
                </a:cubicBezTo>
                <a:cubicBezTo>
                  <a:pt x="6580897" y="3243532"/>
                  <a:pt x="6579462" y="3214467"/>
                  <a:pt x="6410130" y="3396342"/>
                </a:cubicBezTo>
                <a:cubicBezTo>
                  <a:pt x="6382989" y="3425494"/>
                  <a:pt x="6360367" y="3458547"/>
                  <a:pt x="6335485" y="3489649"/>
                </a:cubicBezTo>
                <a:cubicBezTo>
                  <a:pt x="6318775" y="3539782"/>
                  <a:pt x="6338836" y="3503339"/>
                  <a:pt x="6279502" y="3536302"/>
                </a:cubicBezTo>
                <a:cubicBezTo>
                  <a:pt x="6265908" y="3543854"/>
                  <a:pt x="6256299" y="3557776"/>
                  <a:pt x="6242179" y="3564293"/>
                </a:cubicBezTo>
                <a:cubicBezTo>
                  <a:pt x="6215389" y="3576658"/>
                  <a:pt x="6185324" y="3580662"/>
                  <a:pt x="6158204" y="3592285"/>
                </a:cubicBezTo>
                <a:cubicBezTo>
                  <a:pt x="6131116" y="3603894"/>
                  <a:pt x="6108597" y="3623915"/>
                  <a:pt x="6083559" y="3638938"/>
                </a:cubicBezTo>
                <a:cubicBezTo>
                  <a:pt x="6077595" y="3642516"/>
                  <a:pt x="6071118" y="3645159"/>
                  <a:pt x="6064898" y="36482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Az internet sötét bugyrai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10" y="1799387"/>
            <a:ext cx="5178923" cy="4025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350" y="1799387"/>
            <a:ext cx="4765240" cy="4107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1774" y="1429904"/>
            <a:ext cx="5904873" cy="28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0394" y="3057973"/>
            <a:ext cx="5811606" cy="360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485838" y="1776254"/>
            <a:ext cx="7287163" cy="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b="1" dirty="0"/>
              <a:t>„Brit tudósok kimutatták…”</a:t>
            </a:r>
            <a:endParaRPr sz="4000" b="1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61231" y="3749915"/>
            <a:ext cx="3490194" cy="2484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A képen madár, állat, tyúkalakúak, csirke látható&#10;&#10;A leírás teljesen megbízható">
            <a:extLst>
              <a:ext uri="{FF2B5EF4-FFF2-40B4-BE49-F238E27FC236}">
                <a16:creationId xmlns:a16="http://schemas.microsoft.com/office/drawing/2014/main" id="{D9A7FFE2-51B1-4F03-A3ED-B3DD697093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65" y="4521086"/>
            <a:ext cx="4099246" cy="2049623"/>
          </a:xfrm>
          <a:prstGeom prst="rect">
            <a:avLst/>
          </a:prstGeom>
        </p:spPr>
      </p:pic>
      <p:pic>
        <p:nvPicPr>
          <p:cNvPr id="4" name="Kép 3" descr="A képen szöveg látható&#10;&#10;A leírás teljesen megbízható">
            <a:extLst>
              <a:ext uri="{FF2B5EF4-FFF2-40B4-BE49-F238E27FC236}">
                <a16:creationId xmlns:a16="http://schemas.microsoft.com/office/drawing/2014/main" id="{8DB95CB4-6963-4B06-A7DA-5D329E74C6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7176" y="2545443"/>
            <a:ext cx="3975336" cy="2484585"/>
          </a:xfrm>
          <a:prstGeom prst="rect">
            <a:avLst/>
          </a:prstGeom>
        </p:spPr>
      </p:pic>
      <p:pic>
        <p:nvPicPr>
          <p:cNvPr id="135" name="Google Shape;135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79895" y="623500"/>
            <a:ext cx="3771530" cy="280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425700" y="2791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Öngyógyítás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164" y="1271500"/>
            <a:ext cx="3809536" cy="21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5151" y="833074"/>
            <a:ext cx="2159270" cy="25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55675" y="3807975"/>
            <a:ext cx="2837525" cy="189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1113" y="1327600"/>
            <a:ext cx="3809537" cy="215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Google Shape;151;p19"/>
          <p:cNvCxnSpPr/>
          <p:nvPr/>
        </p:nvCxnSpPr>
        <p:spPr>
          <a:xfrm>
            <a:off x="9169696" y="567150"/>
            <a:ext cx="17100" cy="5723700"/>
          </a:xfrm>
          <a:prstGeom prst="straightConnector1">
            <a:avLst/>
          </a:prstGeom>
          <a:noFill/>
          <a:ln w="762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13FC7FBA-DF58-49E5-86F7-5998C6CBDE66}"/>
              </a:ext>
            </a:extLst>
          </p:cNvPr>
          <p:cNvSpPr txBox="1"/>
          <p:nvPr/>
        </p:nvSpPr>
        <p:spPr>
          <a:xfrm>
            <a:off x="6136299" y="3945349"/>
            <a:ext cx="2718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/>
              <a:t>Riasztó tünetek</a:t>
            </a:r>
          </a:p>
          <a:p>
            <a:r>
              <a:rPr lang="hu-HU" sz="1800" b="1" dirty="0"/>
              <a:t>Súlyos,</a:t>
            </a:r>
          </a:p>
          <a:p>
            <a:r>
              <a:rPr lang="hu-HU" sz="1800" b="1" dirty="0"/>
              <a:t>szűnni nem akaró panaszok esetén mindenképpen orvoshoz kell fordulni!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84918394-295A-46FE-B848-CFFD7ECD3B88}"/>
              </a:ext>
            </a:extLst>
          </p:cNvPr>
          <p:cNvSpPr/>
          <p:nvPr/>
        </p:nvSpPr>
        <p:spPr>
          <a:xfrm>
            <a:off x="6096000" y="3719745"/>
            <a:ext cx="2650049" cy="2231204"/>
          </a:xfrm>
          <a:prstGeom prst="rect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00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EA4A17-640A-49D9-B44C-0465195AC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100721"/>
              </p:ext>
            </p:extLst>
          </p:nvPr>
        </p:nvGraphicFramePr>
        <p:xfrm>
          <a:off x="941113" y="3485100"/>
          <a:ext cx="5086008" cy="290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D78C91A6-7BA3-4B14-BC45-378ED92BDE35}"/>
              </a:ext>
            </a:extLst>
          </p:cNvPr>
          <p:cNvSpPr txBox="1"/>
          <p:nvPr/>
        </p:nvSpPr>
        <p:spPr>
          <a:xfrm>
            <a:off x="1035698" y="6389225"/>
            <a:ext cx="5060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Gyermán</a:t>
            </a:r>
            <a:r>
              <a:rPr lang="hu-HU" dirty="0"/>
              <a:t> Anna, </a:t>
            </a:r>
            <a:r>
              <a:rPr lang="hu-HU" dirty="0" err="1"/>
              <a:t>Dr</a:t>
            </a:r>
            <a:r>
              <a:rPr lang="hu-HU" dirty="0"/>
              <a:t> </a:t>
            </a:r>
            <a:r>
              <a:rPr lang="hu-HU" dirty="0" err="1"/>
              <a:t>Bácskay</a:t>
            </a:r>
            <a:r>
              <a:rPr lang="hu-HU" dirty="0"/>
              <a:t> Ildikó- Fiatalkorúak középiskolai betegedukációjának lehetőségei (2015)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44" y="3482000"/>
            <a:ext cx="4272650" cy="31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Gyógyszeresdoboz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384300" cy="90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hu-HU" dirty="0"/>
              <a:t>Fájdalomcsillapító</a:t>
            </a:r>
            <a:endParaRPr dirty="0"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9" name="Google Shape;159;p20"/>
          <p:cNvSpPr txBox="1"/>
          <p:nvPr/>
        </p:nvSpPr>
        <p:spPr>
          <a:xfrm>
            <a:off x="7837725" y="685800"/>
            <a:ext cx="25278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Antibakteriális szemcsepp</a:t>
            </a:r>
            <a:endParaRPr/>
          </a:p>
        </p:txBody>
      </p:sp>
      <p:sp>
        <p:nvSpPr>
          <p:cNvPr id="160" name="Google Shape;160;p20"/>
          <p:cNvSpPr txBox="1"/>
          <p:nvPr/>
        </p:nvSpPr>
        <p:spPr>
          <a:xfrm>
            <a:off x="9787350" y="4634050"/>
            <a:ext cx="18909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/>
              <a:t>Antibiotikum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979725" y="2870575"/>
            <a:ext cx="2419800" cy="7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Hasfogó</a:t>
            </a:r>
            <a:endParaRPr dirty="0"/>
          </a:p>
        </p:txBody>
      </p:sp>
      <p:sp>
        <p:nvSpPr>
          <p:cNvPr id="162" name="Google Shape;162;p20"/>
          <p:cNvSpPr txBox="1"/>
          <p:nvPr/>
        </p:nvSpPr>
        <p:spPr>
          <a:xfrm>
            <a:off x="8014075" y="2390500"/>
            <a:ext cx="24297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Vitaminok</a:t>
            </a:r>
            <a:endParaRPr dirty="0"/>
          </a:p>
        </p:txBody>
      </p:sp>
      <p:sp>
        <p:nvSpPr>
          <p:cNvPr id="163" name="Google Shape;163;p20"/>
          <p:cNvSpPr txBox="1"/>
          <p:nvPr/>
        </p:nvSpPr>
        <p:spPr>
          <a:xfrm>
            <a:off x="3262450" y="2331725"/>
            <a:ext cx="1596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Lázcsillapító</a:t>
            </a:r>
            <a:endParaRPr dirty="0"/>
          </a:p>
        </p:txBody>
      </p:sp>
      <p:sp>
        <p:nvSpPr>
          <p:cNvPr id="164" name="Google Shape;164;p20"/>
          <p:cNvSpPr txBox="1"/>
          <p:nvPr/>
        </p:nvSpPr>
        <p:spPr>
          <a:xfrm>
            <a:off x="8768450" y="1567550"/>
            <a:ext cx="1773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1061350" y="4650925"/>
            <a:ext cx="1986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Antihisztamin</a:t>
            </a:r>
            <a:endParaRPr dirty="0"/>
          </a:p>
        </p:txBody>
      </p:sp>
      <p:sp>
        <p:nvSpPr>
          <p:cNvPr id="166" name="Google Shape;166;p20"/>
          <p:cNvSpPr txBox="1"/>
          <p:nvPr/>
        </p:nvSpPr>
        <p:spPr>
          <a:xfrm>
            <a:off x="8943925" y="3525045"/>
            <a:ext cx="23301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Kötszer</a:t>
            </a:r>
            <a:endParaRPr dirty="0"/>
          </a:p>
        </p:txBody>
      </p:sp>
      <p:sp>
        <p:nvSpPr>
          <p:cNvPr id="167" name="Google Shape;167;p20"/>
          <p:cNvSpPr txBox="1"/>
          <p:nvPr/>
        </p:nvSpPr>
        <p:spPr>
          <a:xfrm>
            <a:off x="6082400" y="1426025"/>
            <a:ext cx="17733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Sebfertőtlenítő</a:t>
            </a:r>
            <a:endParaRPr dirty="0"/>
          </a:p>
        </p:txBody>
      </p:sp>
      <p:sp>
        <p:nvSpPr>
          <p:cNvPr id="168" name="Google Shape;168;p20"/>
          <p:cNvSpPr txBox="1"/>
          <p:nvPr/>
        </p:nvSpPr>
        <p:spPr>
          <a:xfrm>
            <a:off x="2952750" y="3344625"/>
            <a:ext cx="1596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görcsoldó</a:t>
            </a:r>
            <a:endParaRPr dirty="0"/>
          </a:p>
        </p:txBody>
      </p:sp>
      <p:sp>
        <p:nvSpPr>
          <p:cNvPr id="169" name="Google Shape;169;p20"/>
          <p:cNvSpPr txBox="1"/>
          <p:nvPr/>
        </p:nvSpPr>
        <p:spPr>
          <a:xfrm>
            <a:off x="9498274" y="1643750"/>
            <a:ext cx="1956225" cy="74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Emésztést elősegítő gyógyszerek</a:t>
            </a:r>
            <a:endParaRPr dirty="0"/>
          </a:p>
        </p:txBody>
      </p:sp>
      <p:sp>
        <p:nvSpPr>
          <p:cNvPr id="170" name="Google Shape;170;p20"/>
          <p:cNvSpPr txBox="1"/>
          <p:nvPr/>
        </p:nvSpPr>
        <p:spPr>
          <a:xfrm>
            <a:off x="5075475" y="2392125"/>
            <a:ext cx="20634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Torokfertőtlenítő</a:t>
            </a:r>
            <a:endParaRPr dirty="0"/>
          </a:p>
        </p:txBody>
      </p:sp>
      <p:sp>
        <p:nvSpPr>
          <p:cNvPr id="171" name="Google Shape;171;p20"/>
          <p:cNvSpPr txBox="1"/>
          <p:nvPr/>
        </p:nvSpPr>
        <p:spPr>
          <a:xfrm>
            <a:off x="857250" y="5821125"/>
            <a:ext cx="2527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Étrendkiegészítők</a:t>
            </a:r>
            <a:endParaRPr dirty="0"/>
          </a:p>
        </p:txBody>
      </p:sp>
      <p:sp>
        <p:nvSpPr>
          <p:cNvPr id="172" name="Google Shape;172;p20"/>
          <p:cNvSpPr txBox="1"/>
          <p:nvPr/>
        </p:nvSpPr>
        <p:spPr>
          <a:xfrm>
            <a:off x="8899075" y="5603425"/>
            <a:ext cx="24198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bármilyen lejárt szavatosságú gyógyszer</a:t>
            </a:r>
            <a:endParaRPr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AC829A9-D312-4FD4-B342-C0033B883BF3}"/>
              </a:ext>
            </a:extLst>
          </p:cNvPr>
          <p:cNvSpPr txBox="1"/>
          <p:nvPr/>
        </p:nvSpPr>
        <p:spPr>
          <a:xfrm>
            <a:off x="1653505" y="5325263"/>
            <a:ext cx="1319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hashajtó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07FDC8E-0A4D-4B23-81FF-FF3D79C45787}"/>
              </a:ext>
            </a:extLst>
          </p:cNvPr>
          <p:cNvSpPr txBox="1"/>
          <p:nvPr/>
        </p:nvSpPr>
        <p:spPr>
          <a:xfrm>
            <a:off x="1134625" y="3904975"/>
            <a:ext cx="159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Kenőcs sportsérülésre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73EB5AA-A221-479C-AB66-8FC20697C7F7}"/>
              </a:ext>
            </a:extLst>
          </p:cNvPr>
          <p:cNvSpPr txBox="1"/>
          <p:nvPr/>
        </p:nvSpPr>
        <p:spPr>
          <a:xfrm>
            <a:off x="6617110" y="3165987"/>
            <a:ext cx="1396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Probiotikum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13802 4.81481E-6 C 0.19974 4.81481E-6 0.27604 0.12106 0.27604 0.21944 L 0.27604 0.4388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2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5729 3.33333E-6 C 0.08282 3.33333E-6 0.11459 0.08402 0.11459 0.15231 L 0.11459 0.30532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15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 -0.008 -0.018 -0.016 -0.023 -0.016 c -0.031 0 -0.063 0.125 -0.063 0.25 c 0 -0.063 -0.016 -0.125 -0.031 -0.125 c -0.016 0 -0.031 0.063 -0.031 0.125 c 0 -0.031 -0.008 -0.063 -0.016 -0.063 c -0.008 0 -0.016 0.031 -0.016 0.063 c 0 -0.016 -0.004 -0.031 -0.008 -0.031 c -0.004 0 -0.008 0.016 -0.008 0.031 c 0 -0.008 -0.002 -0.016 -0.004 -0.016 c -0.001 0 -0.004 0.008 -0.004 0.016 c 0 -0.004 -0.001 -0.008 -0.002 -0.008 c 0 -0.001 -0.002 0.004 -0.002 0.008 c 0 -0.002 0 -0.004 -0.001 -0.004 c 0 0.001 -0.001 0.002 -0.001 0.004 c 0 -0.001 0 -0.002 0 -0.003 c -0.001 0 -0.001 0.001 -0.001 0.002 c -0.001 0 -0.001 -0.001 -0.001 -0.002 c -0.001 0 -0.001 0.001 -0.001 0.002 E" pathEditMode="relative" ptsTypes="">
                                      <p:cBhvr>
                                        <p:cTn id="1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0053 0.414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71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7 0.02106 L 0.23672 0.276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9 0.03333 L -0.04036 0.09907 L -0.0233 0.03333 L -0.00494 0.09907 L 0.01342 0.03333 L 0.0306 0.09907 L 0.04896 0.03333 L 0.06615 0.09907 L 0.08438 0.03333 L 0.10274 0.09907 L 0.11993 0.03333 L 0.13829 0.09907 L 0.15547 0.03333 L 0.17383 0.09907 L 0.19219 0.03333 L 0.20912 0.09907 L 0.22774 0.03333 " pathEditMode="relative" rAng="0" ptsTypes="AAAAAAAAAAAA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328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833 C -0.00533 -0.00417 -0.02343 -0.01597 -0.03007 -0.01597 C -0.07044 -0.01597 -0.1121 0.175 -0.1121 0.36621 C -0.1121 0.26991 -0.13307 0.175 -0.15247 0.175 C -0.17343 0.175 -0.19283 0.2713 -0.19283 0.36621 C -0.19283 0.31875 -0.20325 0.26991 -0.2138 0.26991 C -0.22408 0.26991 -0.23463 0.31736 -0.23463 0.36621 C -0.23463 0.34167 -0.23984 0.31875 -0.24492 0.31875 C -0.25026 0.31875 -0.25533 0.34306 -0.25533 0.36621 C -0.25533 0.35371 -0.25781 0.34167 -0.26054 0.34167 C -0.26184 0.34167 -0.26575 0.35417 -0.26575 0.36621 C -0.26575 0.36019 -0.26718 0.35371 -0.26835 0.35371 C -0.26835 0.35232 -0.27083 0.35972 -0.27083 0.36621 C -0.27083 0.36296 -0.27083 0.36019 -0.27226 0.36019 C -0.27226 0.36158 -0.27356 0.3632 -0.27356 0.36621 C -0.27356 0.36458 -0.27356 0.36296 -0.27356 0.36158 C -0.275 0.36158 -0.275 0.36296 -0.275 0.36458 C -0.2763 0.36458 -0.2763 0.3632 -0.2763 0.36158 C -0.2776 0.36158 -0.2776 0.36296 -0.2776 0.36458 " pathEditMode="relative" rAng="0" ptsTypes="AAAAAAAAAAAAAAAAAAA">
                                      <p:cBhvr>
                                        <p:cTn id="24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16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40278 C -0.00807 0.39236 -0.01719 0.38241 -0.02109 0.36968 C -0.02513 0.35556 -0.02708 0.33912 -0.02916 0.32269 C -0.03099 0.30602 -0.02916 0.2919 -0.02708 0.27662 C -0.02513 0.26273 -0.02213 0.24746 -0.0151 0.23496 C -0.00911 0.22222 0.00091 0.21181 0.01172 0.20417 C 0.02175 0.19653 0.03373 0.19167 0.04558 0.18889 C 0.05755 0.18658 0.06966 0.18658 0.08047 0.18889 C 0.09245 0.19167 0.10352 0.19769 0.11237 0.2081 C 0.12136 0.2169 0.1293 0.22847 0.13334 0.24259 C 0.13841 0.25509 0.14037 0.27292 0.14037 0.28704 C 0.14141 0.3007 0.14037 0.31759 0.13529 0.33148 C 0.13034 0.34398 0.12136 0.3544 0.10951 0.35949 C 0.09753 0.3632 0.08542 0.3581 0.07748 0.34931 C 0.07058 0.34028 0.06563 0.32639 0.06459 0.30996 C 0.06459 0.29306 0.06563 0.27824 0.07058 0.26528 C 0.07565 0.25255 0.07461 0.25023 0.09453 0.23334 C 0.11237 0.21574 0.13034 0.2206 0.14141 0.21945 C 0.15222 0.21945 0.1612 0.22454 0.17227 0.22963 C 0.18412 0.23611 0.19414 0.24746 0.20104 0.25787 C 0.20808 0.26783 0.21107 0.28056 0.21511 0.3007 C 0.2181 0.3213 0.2181 0.33148 0.2181 0.34676 C 0.2181 0.36204 0.2181 0.37732 0.2181 0.39236 " pathEditMode="relative" rAng="0" ptsTypes="AAAAAAAAAAAAAAAAAAAAAAA">
                                      <p:cBhvr>
                                        <p:cTn id="2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4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856 C -0.00768 -0.06274 0.08945 -0.12477 0.21953 -0.12894 C 0.34375 -0.13449 0.46015 -0.08635 0.4681 -0.01713 C 0.4776 0.04722 0.39622 0.10671 0.27969 0.11134 C 0.17305 0.11435 0.072 0.075 0.06419 0.01504 C 0.05651 -0.03936 0.12448 -0.09074 0.22344 -0.09491 C 0.31458 -0.09815 0.4 -0.06505 0.40586 -0.01482 C 0.41172 0.02986 0.35729 0.07384 0.27591 0.07592 C 0.20208 0.07916 0.13216 0.05347 0.1263 0.01296 C 0.12252 -0.02338 0.16328 -0.05857 0.22747 -0.06088 C 0.28359 -0.06274 0.33984 -0.04375 0.34375 -0.0125 C 0.34778 0.01412 0.31862 0.03958 0.27187 0.04166 C 0.2332 0.04398 0.19232 0.03217 0.19049 0.01088 C 0.18646 -0.00625 0.20208 -0.02454 0.23125 -0.02662 C 0.25443 -0.02662 0.27773 -0.02223 0.28177 -0.01065 C 0.28359 -0.00324 0.27969 0.00439 0.2681 0.00764 C 0.26224 0.00856 0.2582 0.00856 0.25247 0.00764 " pathEditMode="relative" rAng="0" ptsTypes="AAAAAAAAAAAAAAAAA">
                                      <p:cBhvr>
                                        <p:cTn id="32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98" y="-175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8 0.00671 C -0.20404 0.02014 -0.30312 0.0544 -0.30312 0.08195 C -0.30312 0.10671 -0.20612 0.12523 -0.0763 0.12523 C 0.05326 0.12523 0.16276 0.10671 0.16276 0.08195 C 0.16276 0.0544 0.04922 0.04745 -0.08021 0.06551 C -0.20794 0.08634 -0.30312 0.12037 -0.30312 0.14607 C -0.30312 0.17083 -0.20404 0.1912 -0.0763 0.1912 C 0.05326 0.1912 0.16276 0.17083 0.16276 0.14607 C 0.16276 0.12037 0.04922 0.11366 -0.07838 0.13195 C -0.20794 0.15 -0.30312 0.18449 -0.30312 0.20926 C -0.30312 0.23681 -0.20404 0.25741 -0.07422 0.25741 C 0.05326 0.25741 0.16276 0.23681 0.16276 0.20926 C 0.16276 0.18658 0.04922 0.17963 -0.07838 0.19583 C -0.20612 0.21389 -0.30312 0.25046 -0.30312 0.2757 C -0.30312 0.30046 -0.20182 0.3213 -0.07422 0.3213 C 0.05742 0.3213 0.16276 0.30046 0.16276 0.2757 C 0.16276 0.25046 0.05143 0.24375 -0.0763 0.26204 C -0.20404 0.27986 -0.30312 0.31435 -0.30312 0.33958 C -0.30312 0.36713 -0.20182 0.38519 -0.07239 0.38519 C 0.05742 0.38519 0.16276 0.36435 0.16276 0.33958 C 0.16276 0.31435 0.05143 0.30764 -0.0763 0.32593 C -0.20404 0.34375 -0.30312 0.38056 -0.30312 0.40347 C -0.30312 0.42824 -0.2 0.44908 -0.07239 0.44908 C 0.05742 0.44908 0.16276 0.42824 0.16276 0.40347 C 0.16276 0.38056 0.05326 0.37408 -0.0763 0.38982 C -0.20404 0.40787 -0.30312 0.44398 -0.30312 0.46968 C -0.30312 0.49213 -0.2 0.51482 -0.07018 0.51482 C 0.05951 0.51482 0.16276 0.49445 0.16276 0.46968 C 0.16276 0.44398 0.05326 0.43727 -0.07422 0.45602 C -0.20182 0.47431 -0.30534 0.5081 -0.30312 0.53357 C -0.3013 0.55833 -0.2 0.57708 -0.07018 0.57708 C 0.05951 0.57708 0.16276 0.55625 0.16276 0.53125 C 0.16276 0.5081 0.05742 0.50116 -0.07018 0.52199 " pathEditMode="relative" rAng="0" ptsTypes="AAAAAAAAAAAAAAAAAAAAAAAAAAAAAAAAA">
                                      <p:cBhvr>
                                        <p:cTn id="3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85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  <p:bldP spid="161" grpId="0"/>
      <p:bldP spid="162" grpId="0"/>
      <p:bldP spid="163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534</Words>
  <Application>Microsoft Office PowerPoint</Application>
  <PresentationFormat>Szélesvásznú</PresentationFormat>
  <Paragraphs>124</Paragraphs>
  <Slides>13</Slides>
  <Notes>12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Office-téma</vt:lpstr>
      <vt:lpstr>1_Office-téma</vt:lpstr>
      <vt:lpstr>Gyógyszerszedés a hétköznapokban II.</vt:lpstr>
      <vt:lpstr>PowerPoint-bemutató</vt:lpstr>
      <vt:lpstr>Amiről ma szó lesz…</vt:lpstr>
      <vt:lpstr>Betegség- Gyógyulás</vt:lpstr>
      <vt:lpstr>Hogyan gyógyulhatok?</vt:lpstr>
      <vt:lpstr>Kihez fordulhatok?</vt:lpstr>
      <vt:lpstr>Az internet sötét bugyrai</vt:lpstr>
      <vt:lpstr>Öngyógyítás</vt:lpstr>
      <vt:lpstr>Gyógyszeresdoboz</vt:lpstr>
      <vt:lpstr>Híres mesterségem: Gyógyszerész</vt:lpstr>
      <vt:lpstr>Hogyan lettem gyógyszerész?</vt:lpstr>
      <vt:lpstr>Kérdezz! Felelek!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Gyógyszerszedés a hétköznapokban</dc:title>
  <dc:creator>Anna</dc:creator>
  <cp:lastModifiedBy>Szilvi</cp:lastModifiedBy>
  <cp:revision>34</cp:revision>
  <dcterms:modified xsi:type="dcterms:W3CDTF">2022-01-24T08:59:04Z</dcterms:modified>
</cp:coreProperties>
</file>